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3E5BF-6E69-4F84-B6E9-B862F08A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FCDB2-C116-4531-AAF2-2B2991941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158E4-8F0D-4C48-9142-D9EFEEB7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B3BC0-A1B4-48E9-8B6C-98F605C7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1FBA8-703F-4382-BD0F-CE13215B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56134-138A-4485-BE32-40E998B8A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590FD-C951-4B57-8616-6AD8FFBCB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802C0-85E2-4F0F-A113-BB42082E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29CA5-94C6-4435-A602-21082C97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DA5EA-E1D5-418E-8F0D-346A117C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44569-1747-4ED0-99E3-8110EAFF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02312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提高住院患者压力性损伤风险评估准确率护理品管圈QCC成果汇报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品管圈QCC活动开展情况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压力性损伤风险评估现状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提高压力性损伤风险评估准确率的措施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经验分享与展望未来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提高住院患者压力性损伤风险评估准确率，降低压力性损伤发生率。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提升护理人员对患者压力性损伤风险的认知和评估能力。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通过品管圈QCC活动，促进护理团队的合作与交流，持续改进护理质量。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本次QCC活动的主要目标和计划。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活动实施过程中的关键步骤和措施。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活动所取得的成果和效益分析。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活动中存在的问题和不足，以及改进措施和建议。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品管圈QCC活动开展情况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成立品管圈小组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现状调查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制定对策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提高住院患者压力性损伤风险评估准确率。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由经验丰富的护士长和护士组成，共同制定活动计划和目标。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收集住院患者压力性损伤风险评估数据，分析存在的问题和原因。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根据调查结果，制定相应的护理措施和改进方案。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组织护士学习压力性损伤风险评估相关知识和技能，提高评估能力。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制定标准化的评估流程，确保每位患者都能得到全面、准确的评估。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鼓励护士之间加强沟通，分享经验和技巧，共同提高评估准确率。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定期对评估结果进行检查，发现问题及时反馈并改进。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规范评估流程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加强沟通与协作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定期检查与反馈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通过品管圈QCC活动的开展，住院患者压力性损伤风险评估准确率得到了显著提高，降低了患者的痛苦和并发症的发生率。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在活动中，我们深刻认识到团队协作和持续改进的重要性。同时，也发现了一些需要改进的地方，如加强护士的培训和教育、完善评估流程等。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我们将继续关注住院患者压力性损伤风险评估工作，不断完善和改进护理措施，为患者提供更加优质的护理服务。同时，也计划将品管圈QCC活动经验分享给其他科室，共同提高医院整体护理质量。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压力性损伤风险评估现状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Braden评分表、Norton评分表、Waterlow评分表等。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常用的评估工具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工具使用频率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大部分医院使用Braden评分表进行压力性损伤风险评估，使用频率较高。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评估工具能够较为准确地识别出高风险患者，但存在一定的误判率。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评估工具使用情况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准确率是指评估结果与实际情况相符的比例。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准确率定义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目前住院患者压力性损伤风险评估的准确率普遍不高，存在一定的漏评和误评情况。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准确率现状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评估工具的选择、评估人员的经验、患者病情的复杂性等因素都会影响评估的准确率。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影响准确率的因素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评估准确率情况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https://d.book118.com/945302312022011110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2024-09-15T05:43:46.176</cp:lastPrinted>
  <dcterms:created xsi:type="dcterms:W3CDTF">2024-09-14T21:43:46Z</dcterms:created>
  <dcterms:modified xsi:type="dcterms:W3CDTF">2024-09-14T21:43:48Z</dcterms:modified>
</cp:coreProperties>
</file>