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FD649-8125-4472-84AA-EA28F03FE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FBBDF-6BB1-4234-A213-3608B7650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EEF7D-6E82-45A1-9FEE-D74EA05CA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416E1-1027-4226-8539-1EC4C26E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19780-C67D-4E59-ADBB-94E7E54F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83FC0-ECAE-4A2A-B941-678115B2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217AC-DE9A-48A6-8C5D-2F004DAB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8CCE3-233F-4C71-9790-95843E857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EDB14-3C08-4E82-BC24-F164B0C2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004B-DAC7-4AF0-9585-D9AA8EFCC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48889-19A3-4DE8-895A-98A9D7C5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040002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磁共振成像在哮喘诊断中的应用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哮喘诊断现状及挑战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磁共振成像原理及设备介绍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哮喘患者肺部磁共振表现特征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磁共振成像在哮喘诊断中的价值评估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磁共振成像在哮喘治疗监测中作用探讨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挑战、争议与未来发展方向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哮喘诊断现状及挑战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32" r="179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66" r="173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哮喘是一种慢性气道炎症性疾病，以气道高反应性和可逆性气流受限为特征。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哮喘是全球范围内常见的慢性疾病，发病率逐年上升，严重影响患者生活质量。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哮喘定义与流行病学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14" b="230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包括临床表现、肺功能检查、气道激发试验等。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传统诊断方法对于哮喘的早期诊断和病情评估存在一定局限性，如肺功能检查对于轻度哮喘患者可能无法准确诊断。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传统诊断方法及局限性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是一种无创、无辐射、高分辨率的成像技术，能够清晰显示肺部结构和功能。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磁共振成像技术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磁共振成像技术的不断发展，其在哮喘诊断中的应用前景越来越广阔，有望成为哮喘诊断的新手段。磁共振成像技术可以准确评估气道炎症、气道重塑和肺功能等情况，为哮喘的早期诊断和病情评估提供有力支持。同时，该技术还可以监测哮喘患者的治疗效果和预后情况，指导临床治疗方案的制定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磁共振成像技术发展与应用前景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磁共振成像原理及设备介绍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67" b="2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115" b="141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磁共振成像基本原理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核磁共振现象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利用原子核在磁场中的共振现象，通过射频脉冲激发原子核产生信号进行成像。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信号来源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主要来源于人体内的氢原子核，因其在人体内的含量丰富且磁矩大，产生的信号强。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空间编码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通过梯度磁场对不同位置的原子核进行空间编码，使得每个位置的原子核具有不同的共振频率，从而实现空间分辨。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扫描参数选择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包括扫描序列、层厚、层间距、视野、矩阵等参数的选择，这些参数的选择直接影响到图像的分辨率、信噪比和扫描时间等。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包括主磁体、梯度线圈、射频线圈、计算机系统等主要部件，其中主磁体产生强磁场，梯度线圈产生梯度磁场，射频线圈发射射频脉冲并接收信号。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针对哮喘诊断，需要优化扫描序列，如采用快速自旋回波序列、T2加权序列等，以更好地显示肺部结构和病变。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956" b="495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203" b="820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磁共振设备与扫描参数选择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图像后处理技术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包括图像重建、滤波、增强等技术，用于提高图像质量和分辨率，减少伪影和噪声。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肺部图像分析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针对肺部图像，需要进行肺部结构分割、气道重建、病变检测等分析，以辅助哮喘的诊断和评估。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利用磁共振成像的定量分析技术，如T2值测量、扩散加权成像等，可以定量评估肺部病变的程度和范围，为哮喘的严重程度评估提供依据。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图像后处理技术与分析方法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哮喘患者肺部磁共振表现特征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肺部基本解剖结构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包括左、右两肺，分别位于胸腔两侧，由支气管、肺叶、肺段和肺泡等组成。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肺部生理功能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主要负责气体交换，通过吸入氧气和排出二氧化碳，维持机体正常生理功能。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肺部解剖结构与生理功能概述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哮喘患者气道存在慢性炎症，导致气道黏膜水肿、充血和分泌物增多。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气道炎症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长期慢性炎症刺激可导致气道结构改变，如气道壁增厚、平滑肌增生等。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气道重塑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144" r="221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哮喘患者肺功能常表现为阻塞性通气功能障碍，严重时可导致呼吸衰竭。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哮喘患者肺部病理生理改变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https://d.book118.com/945304000212011104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2024-09-14T09:33:44.773</cp:lastPrinted>
  <dcterms:created xsi:type="dcterms:W3CDTF">2024-09-14T01:33:44Z</dcterms:created>
  <dcterms:modified xsi:type="dcterms:W3CDTF">2024-09-14T01:33:46Z</dcterms:modified>
</cp:coreProperties>
</file>