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3D5F3-4445-49D1-94ED-11445D6F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A96E2-268A-42D7-A774-EA3B7810F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205CF-3FCE-4078-8E65-832D35333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B24DB-15AE-47BE-8FD4-774BED557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2CF6A1-632B-48E9-8DF8-AAAFD4B0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98619-21A8-4485-A21C-CAEDC24F7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4DC9C-6558-4E55-9070-50E0AC2E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B78EF-68AA-4FDA-8052-7E151788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1E618-85E1-4FC9-A6A0-CE45B151D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41D4F-7E7F-4205-B449-B74677E52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320A0-D990-49DB-85E7-E54645CFE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0423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胰腺护理诊断大全PPT\n## 1.胰腺解剖结构与功能概述\n### 1.1胰腺的解剖位置与形态\n### 1.2胰腺的生理功能与作用\n### 1.3胰腺疾病的主要类型与特点\n## 2.胰腺炎的诊断与护理\n### 2.1急性胰腺炎的临床表现与诊断\n### 2.2慢性胰腺炎的临床表现与诊断\n### 2.3胰腺炎的护理措施与康复指导\n## 3.胰腺癌的诊断与护理\n### 3.1胰腺癌的临床表现与诊断方法\n### 3.2胰腺癌的分期与治疗策略\n### 3.3胰腺癌的护理措施与心理支持\n## 4.胰腺内分泌肿瘤的诊断与护理\n### 4.1胰腺内分泌肿瘤的临床表现与诊断\n### 4.2胰腺内分泌肿瘤的治疗方法\n### 4.3胰腺内分泌肿瘤的护理措施与康复指导\n## 5.胰腺外伤的诊断与护理\n### 5.1胰腺外伤的临床表现与诊断\n### 5.2胰腺外伤的治疗方法与手术原则\n### 5.3胰腺外伤的护理措施与康复指导\n## 6.胰腺移植的诊断与护理\n### 6.1胰腺移植的适应症与禁忌症\n### 6.2胰腺移植的手术方法与术后管理\n### 6.3胰腺移植的护理措施与并发症预防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胰腺护理诊断大全PPT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胰腺解剖结构与功能概述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胰腺位于腹腔中，横跨脊柱前方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头部紧邻十二指肠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体部位于胃和十二指肠之间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尾部靠近脾脏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胰腺呈长条形，分为头、体、尾三部分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头部较宽，向右侧弯曲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体部较窄，位于脊柱前方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尾部较细，指向左上方</a:t>
                </a:r>
                <a:endParaRPr/>
              </a:p>
            </p:txBody>
          </p:sp>
          <p:pic>
            <p:nvPicPr>
              <p:cNvPr id="21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胰腺周围有许多重要的血管和器官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胰十二指肠动脉和胰十二指肠静脉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胆总管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胃十二指肠动脉和胃十二指肠静脉</a:t>
                </a:r>
                <a:endParaRPr/>
              </a:p>
            </p:txBody>
          </p:sp>
          <p:pic>
            <p:nvPicPr>
              <p:cNvPr id="22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胰腺的解剖位置与形态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胰腺是人体重要的消化腺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产生胰液，帮助消化蛋白质、脂肪和碳水化合物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产生胰岛素和胰高血糖素，调节血糖水平</a:t>
                </a:r>
                <a:endParaRPr/>
              </a:p>
            </p:txBody>
          </p:sp>
          <p:sp>
            <p:nvSpPr>
              <p:cNvPr id="22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胰腺具有内分泌和外分泌功能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内分泌功能：分泌胰岛素和胰高血糖素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外分泌功能：分泌胰液</a:t>
                </a:r>
                <a:endParaRPr/>
              </a:p>
            </p:txBody>
          </p:sp>
          <p:sp>
            <p:nvSpPr>
              <p:cNvPr id="23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胰腺在免疫系统中也发挥作用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产生胰蛋白酶抑制剂，抑制炎症反应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产生肿瘤坏死因子，参与免疫调节</a:t>
                </a:r>
                <a:endParaRPr/>
              </a:p>
            </p:txBody>
          </p:sp>
          <p:sp>
            <p:nvSpPr>
              <p:cNvPr id="23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胰腺的生理功能与作用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0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急性胰腺炎：发病急，疼痛剧烈，常有恶心、呕吐等症状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慢性胰腺炎：病程长，疼痛反复，可导致胰腺功能减退</a:t>
                </a:r>
                <a:endParaRPr/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胰腺炎：胰腺的炎症反应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发病隐匿，早期无明显症状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进展快，预后差，死亡率高</a:t>
                </a:r>
                <a:endParaRPr/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胰腺癌：胰腺的恶性肿瘤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可产生过多的胰岛素或胰高血糖素，导致血糖异常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肿瘤生长缓慢，恶性程度较低</a:t>
                </a:r>
                <a:endParaRPr/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胰腺内分泌肿瘤：胰腺内分泌细胞的肿瘤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胰腺外伤：胰腺受到外力损伤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可导致胰腺出血、坏死、感染等严重并发症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需要及时诊断和治疗，以免延误病情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胰腺疾病的主要类型与特点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胰腺炎的诊断与护理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5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剧烈的上腹部疼痛，向后背放射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腹胀、腹泻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发热、黄疸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血淀粉酶和/或脂肪酶升高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影像学检查（如CT、MRI）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急性胰腺炎的临床表现与诊断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慢性胰腺炎的临床表现与诊断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上腹部疼痛，可呈持续性或间歇性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消化不良，脂肪泻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营养不良，体重下降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胰腺功能减退，导致糖尿病或脂肪泻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影像学检查（如CT、MRI）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胰腺功能检查（如胰功能试验）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卧床休息，避免活动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禁食、禁水，减轻胰腺负担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营养支持，静脉补充营养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观察病情，监测生命体征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低脂、低糖、高蛋白的饮食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避免暴饮暴食，定时定量进食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控制体重，增加运动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定期复查，随访病情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胰腺炎的护理措施与康复指导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胰腺癌的诊断与护理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胰腺癌的临床表现与诊断方法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腹痛、黄疸、消瘦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消化不良，脂肪泻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腹部包块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影像学检查（如CT、MRI、超声）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内镜超声（EUS）引导下活检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血液肿瘤标志物检测（如CA19-9）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国际通用的TNM分期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根据肿瘤大小、侵犯范围、淋巴结转移和远处转移进行分期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治疗策略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手术切除：根治性手术或姑息性手术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化疗：辅助化疗或新辅助化疗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放疗：针对局部晚期或不可切除肿瘤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靶向治疗：针对特定基因突变的患者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胰腺癌的分期与治疗策略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胰腺癌的护理措施与心理支持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疼痛管理：药物治疗、心理干预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营养支持：静脉补充营养、肠内营养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观察病情，监测生命体征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并发症预防：感染、出血、深静脉血栓等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心理疏导，减轻焦虑、抑郁情绪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家庭支持，增强患者信心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社交支持，参加患者互助小组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https://d.book118.com/945304230010011110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胰腺护理诊断大全PPT</vt:lpstr>
      <vt:lpstr>胰腺解剖结构与功能概述</vt:lpstr>
      <vt:lpstr>PowerPoint Presentation</vt:lpstr>
      <vt:lpstr>PowerPoint Presentation</vt:lpstr>
      <vt:lpstr>PowerPoint Presentation</vt:lpstr>
      <vt:lpstr>胰腺炎的诊断与护理</vt:lpstr>
      <vt:lpstr>PowerPoint Presentation</vt:lpstr>
      <vt:lpstr>PowerPoint Presentation</vt:lpstr>
      <vt:lpstr>PowerPoint Presentation</vt:lpstr>
      <vt:lpstr>胰腺癌的诊断与护理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2024-09-15T02:31:13.029</cp:lastPrinted>
  <dcterms:created xsi:type="dcterms:W3CDTF">2024-09-14T18:31:13Z</dcterms:created>
  <dcterms:modified xsi:type="dcterms:W3CDTF">2024-09-14T18:31:14Z</dcterms:modified>
</cp:coreProperties>
</file>