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447D3-4495-43B4-B33F-785E0D5B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28D8-3798-4988-9D56-FD23B1F4C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14056-4C8B-4B32-80A7-846E341C4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964ED-86D2-4CA1-AF40-C124309CC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20298-CF0C-4DC0-8611-F8AD71D5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95BEF-209D-4D1A-A614-9BB076DD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03834-CC1C-487C-8040-66F892FC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A428D-BA86-463F-BE14-16A548F6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0DA29-7014-488E-93F7-532D7A56B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6DB50-44F9-41E6-8FD6-64C88A8D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490A6-21BF-477B-993A-9306DA60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1234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护理业务查房运用的好处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提升护理科研水平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提高护士职业素养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护理业务查房可以帮助护理人员了解最新的护理理念和技术，提高其专业知识和技能。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通过查房中的案例分析和讨论，护理人员可以学习到各种疾病的护理要点和难点，增强其临床思维能力。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90" b="124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护理业务查房能够促进护理人员之间的交流和学习，形成良好的团队协作氛围。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提升护理人员的专业水平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通过护理业务查房，可以对现有的护理服务流程进行评估和改进，提高工作效率。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查房过程中可以发现一些潜在的问题和风险，及时进行干预和调整，确保患者安全。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优化后的护理服务流程可以提高患者的满意度，减少医疗纠纷和投诉。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优化护理服务流程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通过查房中的沟通和交流，可以及时了解患者的需求和反馈，为其提供更加个性化的护理服务。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患者满意度提高可以促进医院的口碑和形象建设，增加医院的竞争力。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护理业务查房能够让患者感受到医护人员的关心和专业性，增强其对医护人员的信任感。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护理业务查房能够提供一个平台，让不同科室和部门的护理人员聚集在一起，共同探讨病例，分享经验和知识。通过共同参与和讨论，可以增强团队成员之间的联系和信任，提高团队的凝聚力。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在查房过程中，团队成员可以相互学习和借鉴，了解其他科室和部门的护理实践和操作规范，从而更好地理解和配合其他团队成员的工作，形成更加紧密的合作关系。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护理业务查房能够提供一个正式的沟通渠道，让团队成员之间更加顺畅地交流和沟通。通过查房，可以及时发现和解决护理工作中的问题，避免信息传递不畅或误解造成的工作延误或失误。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查房过程中，上级护士可以对下级护士的工作进行指导和评估，及时纠正错误或不足之处，并给出具体的建议和指导，从而提高护理工作的质量和效率。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护理业务查房能够促进知识共享和传播。在查房过程中，不同科室和部门的护理人员可以分享自己的经验和知识，让整个团队都能够获得更广泛的知识和技能。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通过查房，可以将最新的护理理念和技术推广到整个团队中，提高整个团队的护理水平和能力。同时，也可以将一些成功的案例或经验分享给其他团队成员，促进团队之间的合作和学习。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https://d.book118.com/945312340302011103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2024-09-13T06:30:50.100</cp:lastPrinted>
  <dcterms:created xsi:type="dcterms:W3CDTF">2024-09-12T22:30:50Z</dcterms:created>
  <dcterms:modified xsi:type="dcterms:W3CDTF">2024-09-12T22:30:51Z</dcterms:modified>
</cp:coreProperties>
</file>