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BACA5-F691-4407-AE79-14B454F0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A8529-77B6-4DD7-9D81-31DE9BB31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14754-FC79-465C-AE4F-229BE272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C233A-7C4A-4220-B5C9-36922F1B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842C3-116F-4A9E-834A-8880DEE53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93CC5-418B-4001-89C3-0A99626E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42CCC-52F7-43BD-B79B-56483BB6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9C289-0F74-4E9B-9F31-94FAC3F3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051F8-1446-4164-B9D3-A8A28292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D973-0F81-430C-9C67-92B6C4DF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0B913-AF17-424D-B483-828AD25A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13023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教师交通安全培训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教师交通安全职责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交通安全事故预防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教师交通安全培训的意义与价值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教师交通安全培训的方法与途径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https://d.book118.com/945313023322011033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2024-08-29T02:54:40.208</cp:lastPrinted>
  <dcterms:created xsi:type="dcterms:W3CDTF">2024-08-28T18:54:40Z</dcterms:created>
  <dcterms:modified xsi:type="dcterms:W3CDTF">2024-08-28T18:54:41Z</dcterms:modified>
</cp:coreProperties>
</file>