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CD2BD-834E-4D36-BE33-D97030363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3E5CF-D1E7-4BCE-8873-C0255DDF8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818EB-D520-4308-B051-312555BE4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07EE5-EBB9-4EF7-A6C8-47BDB239E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94CDCB-DFAA-4078-8CD8-9C99A0622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B4FD8C-BA23-4B21-9AC5-93FBF1A8F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332B83-BEF1-48FE-991A-0C47E4224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28CE0-E1CF-4088-AB00-089D63D56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69683-4FD9-4B48-B667-36AFF5C45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24BE0-24B3-481F-BABA-42766B9A9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DA4FB-D92A-4F9D-9FC2-01E966BA5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1424203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优秀个案护理追踪查房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优秀个案的选择标准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护理追踪查房的实施过程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优秀个案护理的实践经验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护理追踪查房的效果评估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优秀个案护理追踪查房旨在提高护理质量，提升患者满意度，并促进护理人员的专业成长。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随着医疗技术的进步和患者需求的多样化，对护理服务的要求也越来越高。为了更好地满足患者需求，提高护理服务质量，医院开展优秀个案护理追踪查房活动。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全程追踪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从入院到出院，对患者的护理过程进行全程追踪。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优秀个案护理追踪查房是指对具有代表性的典型病例进行全程追踪，从入院到出院，对患者的病情状况、护理措施、治疗效果等进行全面了解和评估。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涵盖患者的病情状况、护理措施、治疗效果等方面。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选取具有代表性的典型病例，能够反映多数患者的护理需求。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优秀个案的选择标准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选择病情较为复杂、危重的患者，其护理难度较大，更能体现护理人员的专业能力和技术水平。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病情严重度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患者存在多种并发症，需要综合考虑多种因素，制定个性化的护理方案。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病情的复杂性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583" b="3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涉及高难度、高风险的护理操作，如机械通气、深静脉置管等。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需根据患者具体情况，制定科学、合理的护理方案，并进行动态调整。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护理方案制定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护理的难度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患者对护理服务态度、专业水平等方面的评价较高。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患者对护理在促进康复、提高生活质量等方面的效果评价较好。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患者的满意度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治疗效果评价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服务质量评价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护理追踪查房的实施过程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明确查房的目的和重点，如提高特定疾病的护理质量、解决患者的特殊问题等。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制定查房计划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收集患者的病史、诊断、治疗方案、护理计划等相关资料。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根据收集的资料，制定详细的查房计划，包括查房时间、参与人员、查房内容等。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由责任护士向参与查房的医护人员介绍患者的基本情况，包括病情、治疗方案、护理措施等。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介绍患者情况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针对患者的具体情况，讨论可能存在的护理问题，如压疮、感染、疼痛等。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讨论护理问题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根据讨论结果，制定相应的护理改进措施，如调整护理方案、加强健康教育等。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查房中的交流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查房后的反馈与改进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反馈意见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将查房结果和改进措施反馈给相关医护人员，并督促其落实改进措施。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定期评估改进措施的效果，及时调整和完善护理计划。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总结经验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总结优秀个案护理的经验和教训，为今后的护理工作提供参考和借鉴。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https://d.book118.com/945314242032011044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2024-09-06T08:11:20.911</cp:lastPrinted>
  <dcterms:created xsi:type="dcterms:W3CDTF">2024-09-06T00:11:20Z</dcterms:created>
  <dcterms:modified xsi:type="dcterms:W3CDTF">2024-09-06T00:11:22Z</dcterms:modified>
</cp:coreProperties>
</file>