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0D5C8CF-4414-4E5E-A98E-F4AF146139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7DAD2B-83FB-4CA5-A96F-BDD0F6969D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D2C4E3-5FD2-4653-9B59-32D97EC064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52379F-E0E6-463E-9DBD-1895580520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45BE26-3C2C-472A-B4D8-39285E8454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AFA054-0441-4FA8-8D2A-D1EC2CEAF4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73688E-6B5A-4DA6-856C-0591C1BB5A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9C3C08-3D6E-4C94-AD30-4D83860699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3D3480-DC8A-4080-B967-88672AC342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3A24B0-F080-4915-904F-5BDBDA4A47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3802F3-705B-481B-98A1-F596A1769E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314341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合同法的合同变更和解除</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合同变更概述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合同解除概述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合同变更与解除的程序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合同变更与解除的法律后果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典型案例分析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实践中的注意事项与建议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合同变更概述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合同变更是指在合同成立以后，尚未履行或者尚未完全履行以前，当事人就合同的内容达成修改和补充的协议。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合同变更的范围限定于合同尚未履行或者尚未完全履行的部分，对于已经履行的部分，当事人不能通过协议变更，否则构成违约行为。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合同变更的定义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合同变更的范围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合同变更的概念</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438" r="1943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不可抗力</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因不可抗力致使合同不能履行或者不能完全履行时，当事人可以协商变更合同。</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情势变更</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在合同有效成立后，因不可归责于双方当事人的原因发生情势变更，致使合同的基础动摇或者丧失，若继续维持合同原有效力显失公平，允许变更合同内容或者解除合同。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当事人协商一致</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当事人协商一致，可以变更合同。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合同变更的原因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《中华人民共和国合同法》相关规定</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当事人协商一致，可以变更合同。法律、行政法规规定变更合同应当办理批准、登记等手续的，依照其规定。</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《中华人民共和国民法典》相关规定</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当事人一方经对方同意，可以将自己在合同中的权利和义务一并转让给第三人。合同的权利和义务一并转让的，适用债权转让、债务转移的有关规定。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合同变更的法律依据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合同解除概述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合同解除的概念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合同解除是指在合同有效成立后，因当事人一方或双方的意思表示，使合同关系自始或仅向将来消灭的行为，它也是一种法律制度。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合同解除的性质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合同解除以有效成立的合同为标的，通过解除行为使合同关系自始或仅向将来消灭。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656" r="186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合同解除的定义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当事人协商一致，可以解除合同。当事人可以约定一方解除合同的事由。解除合同的事由发生时，解除权人可以解除合同。</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约定解除</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下列情形之一的，当事人可以解除合同：（一）因不可抗力致使不能实现合同目的；（二）在履行期限届满前，当事人一方明确表示或者以自己的行为表明不履行主要债务；（三）当事人一方迟延履行主要债务，经催告后在合理期限内仍未履行；（四）当事人一方迟延履行债务或者有其他违约行为致使不能实现合同目的；（五）法律规定的其他情形。</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法定解除</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合同解除的原因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t="1418" b="1418"/>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中华人民共和国合同法》相关规定：合同的解除是合同法中一项重要的法律制度，它对于保障当事人的合法权益、维护社会经济秩序具有重要意义。根据《中华人民共和国合同法》的相关规定，当事人可以协商一致解除合同，也可以约定解除合同的条件。当解除合同的条件成就时，解除权人可以解除合同。此外，法律还规定了法定解除的情形，如因不可抗力致使不能实现合同目的、当事人一方迟延履行主要债务经催告后在合理期限内仍未履行等。在这些情形下，当事人可以依法解除合同。</a:t>
            </a:r>
          </a:p>
        </p:txBody>
      </p:sp>
      <p:pic>
        <p:nvPicPr>
          <p:cNvPr id="7" name="Picture 7"/>
          <p:cNvPicPr>
            <a:picLocks noChangeAspect="1"/>
          </p:cNvPicPr>
          <p:nvPr/>
        </p:nvPicPr>
        <p:blipFill>
          <a:blip r:embed="rId3">
            <a:alphaModFix amt="70000"/>
          </a:blip>
          <a:srcRect t="1418" b="1418"/>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t="1418" b="1418"/>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合同解除的法律依据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合同变更与解除的程序</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67" r="14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协商过程应当公平合理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在协商过程中，双方应当遵循公平合理原则，不得利用自身优势地位强迫对方接受不公平条件。</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变更或解除合同需双方协商一致</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任何一方不得单方面变更或解除合同，必须经过双方充分协商，达成一致意见。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协商内容明确具体</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双方应就合同变更或解除的具体内容、条件、期限等进行明确具体的协商，确保双方权益得到保障。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协商一致原则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变更或解除合同应当采用书面形式</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为了确保合同变更或解除的严肃性和可追溯性，双方应当以书面形式对协商结果进行确认。</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书面协议内容完整清晰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书面协议应当详细记录双方协商的内容、结果和各自的权利义务，确保协议内容完整、清晰、无歧义。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书面协议需双方签字盖章</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书面协议经双方签字盖章后生效，成为具有法律效力的文件。</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书面形式要求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https://d.book118.com/945314341023011101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2024-09-09T09:19:38.818</cp:lastPrinted>
  <dcterms:created xsi:type="dcterms:W3CDTF">2024-09-09T01:19:38Z</dcterms:created>
  <dcterms:modified xsi:type="dcterms:W3CDTF">2024-09-09T01:19:40Z</dcterms:modified>
</cp:coreProperties>
</file>