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AA9DB-E673-4757-A398-AF7AAF886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E2537-1BF3-4BBF-AED0-0FFACE78D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18F05-C065-4017-B4CC-FB2687679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64778-3954-4160-A560-91E871F06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98FB41-F9CD-446D-9137-F9DB64481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2ADABE-3840-4505-B87F-A183095D0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28D0F0-2242-4C64-AC3C-260DB50AE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2717F-BF2D-40B0-8434-D44A305E4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74A16-BD5F-4DAC-8B30-19532C377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5F6AC-114D-4857-AC40-5C7BE7599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BBEDE-0AB7-4227-A051-DDE098F65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200102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护理优秀集体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护理优秀集体的定义和特点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护理优秀集体的价值和意义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护理优秀集体的建设与实践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护理优秀集体的挑战与对策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护理优秀集体的案例分享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护理优秀集体的定义和特点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护理优秀集体是指护理团队在护理工作中表现优异，具备高度的团队协作精神、专业的护理技能和良好的服务态度，能够为患者提供优质的护理服务。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护理优秀集体通常由多个护理人员组成，通过共同的努力和协作，实现护理工作的目标，提高护理服务的质量和效率。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护理优秀集体能够为患者提供优质的护理服务，通过科学、规范的工作流程和严格的质量控制，确保患者得到安全、有效的护理。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高度的团队协作精神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护理优秀集体成员之间相互信任、支持、配合，能够形成良好的团队协作氛围，共同应对工作中的挑战。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专业的护理技能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护理优秀集体成员具备扎实的专业知识和技能，能够熟练地掌握各种护理操作，为患者提供专业、高效的护理服务。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良好的服务态度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护理优秀集体成员具备良好的服务态度，能够关注患者的需求，提供温暖、贴心的服务，让患者感受到关爱和尊重。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护理优秀集体的价值和意义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护理人员具备扎实的专业知识和技能，能够提供高质量的护理服务。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护理优秀集体注重细节，关注患者需求，能够及时发现并解决护理问题。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护理优秀集体具备创新意识和学习能力，能够不断改进护理流程和方法，提高护理效果。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护理优秀集体具备良好的沟通能力，能够与患者建立良好的关系，增强患者的信任感。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护理优秀集体关注患者体验，能够提供人性化的护理服务，满足患者的需求和期望。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护理优秀集体具备高度的责任心和敬业精神，能够及时解决患者的问题和困难，提高患者的满意度。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508" r="19508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护理优秀集体具备领导力和团队管理能力，能够培养优秀的护理人才，提升整个团队的素质和能力。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护理优秀集体注重团队文化的建设，能够形成共同的价值观念和行为准则，增强团队的凝聚力和向心力。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352" r="7352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护理优秀集体注重团队协作和交流，能够形成良好的工作氛围和合作关系。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护理优秀集体的建设与实践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建立一个以患者为中心，提供高质量、安全、高效的护理服务的集体。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根据医院和科室的战略目标，结合护理团队的实际情况，制定具体的、可衡量的、可实现的共同目标。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通过各种渠道宣传共同目标，使每个护理人员都明确自己的职责和努力方向。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目标宣传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建立共同目标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https://d.book118.com/945320010224011104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2024-09-14T12:06:29.740</cp:lastPrinted>
  <dcterms:created xsi:type="dcterms:W3CDTF">2024-09-14T04:06:29Z</dcterms:created>
  <dcterms:modified xsi:type="dcterms:W3CDTF">2024-09-14T04:06:31Z</dcterms:modified>
</cp:coreProperties>
</file>