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FA8D44-23C8-4084-865E-B9325469E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83383-1407-4408-98B3-39D363E12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D8760-5554-40FC-8C81-85A27CF07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AB8EE-9DBF-42BD-865E-B8440E027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5C948-05EB-4060-B0A3-08B3E4891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677AC-4618-4B0D-BE7E-4CBC393E5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E35DC9-83A3-45C9-BF76-E942B3D05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DE1E8A-A647-4BF7-AB35-306D5EBA9F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725578-0513-48DE-8C56-CEF0E6F07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CE645D-16D4-4E5D-A8B0-B4A8AEE731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275E92-82E6-45E1-A0CD-4DFF523D2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323103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高效学习方法分享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优秀学生案例展示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学生学习对未来的影响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倡导学生积极学习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6" r="2977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553" r="3455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953" r="3695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通过演讲，让学生认识到学习的重要性，激发他们的学习动力。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提高学生学习意识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当前教育面临诸多挑战，如学生缺乏学习动力、教育资源不均等，通过演讲呼吁学生积极应对。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应对教育挑战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演讲目的和背景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学习是获取知识、提升技能的过程，有助于个人成长和进步。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个人成长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社会贡献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实现梦想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通过学习，学生可以更好地适应社会需求，为社会做出贡献。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学习是实现个人梦想和追求美好生活的重要途径。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学生学习的重要性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学生学习现状分析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大多数学生能够认识到学习的重要性，积极投入时间和精力进行学习。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学习态度积极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学生采用多种学习方法，如听讲、阅读、讨论、实践等，以提高学习效果。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学习方法多样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625" r="21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随着教育改革和素质教育的推进，学生的整体学习成绩稳步提高。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学习成绩稳步提高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当前学生学习状态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随着学业竞争的加剧，学生的学习压力不断增大，容易出现焦虑、抑郁等心理问题。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学习压力增大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部分学生存在学习时间分配不均的问题，导致某些学科成绩不佳，影响全面发展。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学习时间分配不均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部分学生缺乏有效的学习方法，导致学习效率低下，难以取得理想的成绩。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学习方法不当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学生学习面临的挑战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341" b="234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学生学习发展的机遇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教育资源丰富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随着互联网技术的发展，学生可以接触到更多的教育资源，如在线课程、学习网站等，有助于拓宽知识面和视野。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学习方式灵活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学生可以利用碎片化时间进行学习，如通过手机APP、微信公众号等方式获取知识，提高学习效率。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实践机会增多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学校和社会提供了越来越多的实践机会，如实验室、社会实践、志愿服务等，有助于学生将理论知识与实践相结合，提升综合素质。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高效学习方法分享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制定详细的学习计划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将学习目标分解为每日或每周的具体任务，合理安排学习时间，确保计划的可行性。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调整学习计划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根据学习进度和反馈，及时调整学习计划，保持灵活性和适应性。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设定明确的学习目标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根据课程要求和个人实际情况，设定具体、可衡量的学习目标，如每周完成一定数量的阅读或练习题。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制定合理的学习计划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设定奖励机制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为自己设定一些小的奖励，如完成学习目标后可以看一集喜欢的电视剧或吃一顿美食，以此激励自己持续学习。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找到学习的乐趣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尝试将学习内容与自身兴趣相结合，如通过游戏化学习、参与竞赛等方式，让学习变得更加有趣。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寻求外部支持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与同学、老师或家长分享学习目标和计划，获得他们的鼓励和支持，增强学习动力。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激发学习兴趣和动力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积极参与课堂讨论、提问和分享观点，加深对知识点的理解和记忆。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主动学习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将学习内容分成小块，每次专注于一个小块进行深入学习，提高学习效率。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分块学习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定期回顾和复习学过的知识点，形成知识网络，加深对知识的理解和记忆。同时，及时总结学习方法和经验，不断完善自己的学习策略。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复习与总结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4500" r="24500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掌握高效学习技巧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https://d.book118.com/945323103011011110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2024-09-15T03:31:12.699</cp:lastPrinted>
  <dcterms:created xsi:type="dcterms:W3CDTF">2024-09-14T19:31:12Z</dcterms:created>
  <dcterms:modified xsi:type="dcterms:W3CDTF">2024-09-14T19:31:14Z</dcterms:modified>
</cp:coreProperties>
</file>