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AF583F-BC20-4B52-A0A3-97F7576601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416B5-05E1-4B35-9987-6E62B40F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20DC-3648-4E57-8E34-6ED104D3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207D1-429C-4037-A391-C6760DA2C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1193A-63DF-4BEE-8968-E043C697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4FA56-E2A6-4EDF-8F64-FBCF77AE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C6E138-EE0B-4ACC-A559-FE3E2457D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DEC12-CB81-46C3-9615-50E6788E2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5190F-7A8F-40C2-A36F-6DCF461E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BECB6-874D-4D08-AEA6-DC9BB97EC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A23E8-CB86-4BEC-ABA8-D7C1FD94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2CA2A-D4AF-4200-922C-73499158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0934D7-2FF9-4EA3-BCA4-B88849C1186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BBAC7B9-2A43-4C5A-8F8F-837CF70B330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320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焊接技术应用案例培训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气体保护焊技术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激光焊技术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焊接技术在航空航天领域的应用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焊接是指利用焊接设备和电流，将金属或者其他材料连接在一起的技术方法。焊接技术在制造业中扮演着重要的角色，广泛应用于航空航天、汽车制造、建筑等领域。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焊接方法分类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适用于多种材料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用于输送焊丝和电流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需注意保养和清洁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选择合适的焊丝直径和材质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常见型号有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MIG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焊机和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TIG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需要根据作业要求选择合适的功率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焊接工艺参数控制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保证焊接质量的有效手段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焊接检测方法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通过焊接技术连接车身零部件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飞机制造中的重要工艺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使用焊接技术连接钢结构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电流产生的电弧加热工件和焊丝，使其熔化并连接在一起的焊接方法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电弧焊是什么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高效、便捷、成本低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电弧焊是最常用的一种焊接方法，在制造业中应用广泛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电弧焊的工艺流程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清洁工件表面、确定电流极性等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包括焊接电流、焊接电压等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设定焊接参数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控制焊接速度、焊接角度等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可能原因：温度不均匀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解决方法：控制预热温度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焊缝裂纹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可能原因：应力过大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解决方法：调整焊接顺序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气孔缺陷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可能原因：焊接材料含氧量高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解决方法：采用高纯度焊接材料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焊接质量不良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可能原因：电流过小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解决方法：增加焊接电流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电弧焊接接头出现气孔缺陷，原因是焊接材料含氧量高，解决方法是采用高纯度焊接材料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焊缝裂纹导致强度不达标，原因是应力过大，解决方法是调整焊接顺序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焊接变形严重，原因是温度不均匀，解决方法是控制预热温度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分析电弧焊中遇到的问题及解决方法，可以更好地理解电弧焊技术。在实际应用中，了解常见问题及解决方法对于提高焊接技术至关重要。电弧焊在制造业中应用广泛，正确的工艺流程和及时解决问题能够保证焊接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气体保护焊技术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气体保护焊原理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气体保护焊是利用保护气体包围电弧和焊接池，防止氧气等杂质进入焊缝，从而保证焊接质量的焊接方法。这种焊接方法广泛应用于不锈钢、铝合金等高反应性材料的焊接。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适用于哪些材料？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惰性气体保护焊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有什么特点？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活性气体保护焊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在哪些情况下更适用？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混合气体保护焊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流量计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控制保护气体流量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连接电弧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贮存保护气体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选择合适规格和类型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气体保护焊实际应用案例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如何应用气体保护焊？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气体保护焊带来了什么优势？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气体保护焊的效果如何？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通过学习气体保护焊技术，可以更好地理解焊接原理和方法，提高焊接质量和效率。不同种类的气体保护焊适用于不同的材料和要求，在实际应用中需要根据具体情况选择合适的方法和设备。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激光焊技术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激光焊原理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激光焊是利用高能量密度的激光束对焊接材料进行加热，实现焊接的一种高端焊接方法。其优点包括焊缝窄、热影响区小等，适用于高精度焊接要求。激光焊技术的发展将在制造业中扮演重要角色。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激光焊设备及工艺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激光焊设备的核心部件之一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将激光能量传输到焊接头的重要组成部分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控制焊接过程并输出激光束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https://d.book118.com/945323202013011130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焊接技术应用案例培训</vt:lpstr>
      <vt:lpstr>目录</vt:lpstr>
      <vt:lpstr>第1章 焊接技术的基础知识</vt:lpstr>
      <vt:lpstr> </vt:lpstr>
      <vt:lpstr>焊接方法分类</vt:lpstr>
      <vt:lpstr>焊接设备介绍</vt:lpstr>
      <vt:lpstr>焊接质量控制</vt:lpstr>
      <vt:lpstr>焊接技术应用案例</vt:lpstr>
      <vt:lpstr>第2章 电弧焊技术</vt:lpstr>
      <vt:lpstr>电弧焊原理</vt:lpstr>
      <vt:lpstr>电弧焊的工艺流程</vt:lpstr>
      <vt:lpstr>电弧焊常见问题及解决方法</vt:lpstr>
      <vt:lpstr>电弧焊案例分析</vt:lpstr>
      <vt:lpstr>电弧焊案例分析</vt:lpstr>
      <vt:lpstr>第3章 气体保护焊技术</vt:lpstr>
      <vt:lpstr> </vt:lpstr>
      <vt:lpstr>气体保护焊种类</vt:lpstr>
      <vt:lpstr>气体保护焊设备</vt:lpstr>
      <vt:lpstr>气体保护焊实际应用案例</vt:lpstr>
      <vt:lpstr>总结</vt:lpstr>
      <vt:lpstr>第4章 激光焊技术</vt:lpstr>
      <vt:lpstr> </vt:lpstr>
      <vt:lpstr>激光焊设备及工艺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2024-09-29T14:36:14.739</cp:lastPrinted>
  <dcterms:created xsi:type="dcterms:W3CDTF">2024-09-29T06:36:14Z</dcterms:created>
  <dcterms:modified xsi:type="dcterms:W3CDTF">2024-09-29T06:36:16Z</dcterms:modified>
</cp:coreProperties>
</file>