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CCA815E-8E6D-45B1-8421-1C63A74735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1A0CE-0CBD-4841-B4CC-445AF715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B220F-8704-4533-952A-C0A9D16C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2E8B-D174-40E7-9DA3-7893B0409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FD1EC-C2CA-48B8-9074-17AFFA7F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4BC4A-19E1-4403-B725-6BF5D319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E4614-D95E-49FB-B2ED-2856D523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04BAA-4055-4751-824C-5124CAF4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6B6BB-F19C-496E-9B95-905589C2B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43A63-5A30-4E39-89D5-ED2E4D3B0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F310A-AFD0-4E86-8B0A-75E060653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A857E-9471-4F5B-8890-432F09A4C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CFA521-8617-426F-B3B7-443D45113D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A3B60E-D101-4955-A089-19DFE1D2F8B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322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仓库货物封存简介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仓库货物封存的管理规范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仓库货物封存的实践应用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仓库货物封存的未来展望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仓库货物封存简介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仓库货物封存是确保货物安全、管理有序的重要环节。封存前需确保货物种类和管理规定清晰，封存后要进行准确记录和标识。这样能提高仓库运作效率，保障货物状态不受影响。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确保货物清晰标识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仓库货物封存流程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记录货物信息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封存步骤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确保数据准确性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管理保管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封存要求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保障货物安全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提高管理质量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应用场景广泛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满足需求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确保数据准确性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提升运作效率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工具利用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条码技术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云存储系统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避免错误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自动校验系统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数据备份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挑战机遇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供应链管理优化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仓库货物封存的技术支持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技术手段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自动识别设备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物联网技术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未来趋势与展望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未来仓库货物封存将面临更多智能化、自动化的挑战与机遇，如人工智能在封存过程中的应用，供应链管理的优化。借助现代科技手段，仓库货物封存将更加高效、精准，为仓库管理带来全新的可能性。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仓库货物封存的管理规范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仓库货物封存的标准与要求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仓库货物封存的管理规范是非常重要的，它需要遵循国家和行业的标准要求，以确保货物封存过程的合规性和安全性。在封存过程中，必须严格遵守相关要求，以确保货物的完整性和安全性。管理规范的不断完善和提升是确保仓库货物封存质量的关键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国际标准化组织制定的标准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国家和行业标准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ISO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行业内专门制定的标准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行业协会标准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确保封存过程的安全性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安全管理体系认证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保证封存质量的可控性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质量管理体系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仓库货物封存的风险与对策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仓库货物封存可能面临着许多潜在的风险和问题，如货物遗失、损坏或盗窃等。为了防范这些风险，必须制定有效的对策。处理可能出现的纠纷和争议，保障仓库和客户的利益同样重要。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保障货物安全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风险预防对策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安全监控设施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降低货物损失风险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保险投保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规避纠纷可能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合同条款明确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确保货物数量准确性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定期盘点核对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仓库货物封存的质量控制包括多方面，如封存过程的操作规范、货物的质量检测等。质量控制与标准要求的结合，是确保封存过程质量和准确性的关键。良好的质量控制能够提升仓库货物封存的管理水平。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质量检测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对货物进行质量检验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确保货物质量达标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完善封存记录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便于追溯和溯源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培训监督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定期培训员工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督促质量监控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质量控制方面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操作规范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严格执行操作规程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确保封存操作标准化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仓库货物封存的信息化管理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信息化管理是当前仓库封存行业的发展趋势，通过信息化技术的应用，可以提高封存效率，改善数据处理流程。信息化管理改善了封存过程的透明度和可追溯性，为仓库货物封存带来了便利。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https://d.book118.com/945323221013011130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仓库货物封存</vt:lpstr>
      <vt:lpstr>目录</vt:lpstr>
      <vt:lpstr>第1章 仓库货物封存简介</vt:lpstr>
      <vt:lpstr> </vt:lpstr>
      <vt:lpstr>仓库货物封存流程</vt:lpstr>
      <vt:lpstr>仓库货物封存的作用</vt:lpstr>
      <vt:lpstr>仓库货物封存的技术支持</vt:lpstr>
      <vt:lpstr>未来趋势与展望</vt:lpstr>
      <vt:lpstr>第2章 仓库货物封存的管理规范</vt:lpstr>
      <vt:lpstr>仓库货物封存的标准与要求</vt:lpstr>
      <vt:lpstr>国家和行业标准</vt:lpstr>
      <vt:lpstr>仓库货物封存的风险与对策</vt:lpstr>
      <vt:lpstr>风险预防对策</vt:lpstr>
      <vt:lpstr>仓库货物封存的质量控制</vt:lpstr>
      <vt:lpstr>质量控制方面</vt:lpstr>
      <vt:lpstr>仓库货物封存的信息化管理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2024-09-29T14:36:17.912</cp:lastPrinted>
  <dcterms:created xsi:type="dcterms:W3CDTF">2024-09-29T06:36:17Z</dcterms:created>
  <dcterms:modified xsi:type="dcterms:W3CDTF">2024-09-29T06:36:21Z</dcterms:modified>
</cp:coreProperties>
</file>