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255B4-81E1-49CE-9E55-8E98D0158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72CAA-C3F3-4F8D-B406-9BF37728A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822BC-AF41-41FC-8EDA-4C80CCC66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43F14-CB18-4439-A284-6A7C6CCDB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90F86D-949B-4EEE-A126-4E4653B49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728A50-7B66-41F1-9D5D-1444D0AC2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51EC9C-4AF7-4DD8-814F-BA01B725F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78854-E48C-4F2D-B9DF-174F50D13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7DDE4-40E6-42EB-88E9-961D5C8AA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DAC42-84CE-44AA-8C42-C9268D9EE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E1AB0-76EC-4BFF-97CA-8CCAC388F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24044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2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混合动力汽车的传动系统发展趋势课件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混合动力汽车的传动系统类型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混合动力汽车传动系统的发展趋势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未来混合动力汽车传动系统的挑战与机遇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混合动力汽车的定义与重要性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混合动力汽车是指同时搭载内燃机和电动机的汽车，通过优化动力分配和能量回收，实现节能减排和提升动力性能。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随着环保意识的提高和能源紧张的加剧，混合动力汽车成为汽车产业发展的必然趋势，对于减少碳排放、降低能源消耗、提高城市空气质量具有重要意义。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20世纪90年代，丰田、本田等企业开始研发混合动力技术，推出了初步的混合动力汽车。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进入21世纪，随着技术的不断进步和市场需求的增长，混合动力汽车逐渐进入市场并获得广泛应用。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未来，随着电池技术、电机控制等关键技术的突破，混合动力汽车将向更高性能、更低成本、更智能化的方向发展。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混合动力汽车的发展历程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混合动力汽车的传动系统类型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传统、可靠、高效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式传动系统是混合动力汽车中最常见的类型，它利用发动机和变速器的配合，通过齿轮和链条等机械部件传递动力，实现车辆的驱动。机械式传动系统具有结构简单、可靠性高、效率高等优点，因此在混合动力汽车中得到了广泛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机械式传动系统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结构复杂、效率低、成本高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式传动系统采用电动机直接驱动车辆，无需经过变速器等机械部件。这种传动系统的结构较为复杂，制造成本较高，同时由于电动机的效率限制，整体效率较低。但是，电力式传动系统具有无排放、低噪音、高响应等优点，因此在某些特定场合和高端车型中得到了应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机械式传动系统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结合机械和电力传动的优点、结构复杂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式传动系统结合了机械式和电力式传动系统的优点，通过多种动力源协同工作，实现更高效、更稳定的动力输出。复合式传动系统通常包括发动机、电动机、发电机、电池等多种部件，结构较为复杂，制造成本也较高。但是，随着技术的不断进步和成本的降低，复合式传动系统在混合动力汽车中的应用也越来越广泛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复合式传动系统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混合动力汽车传动系统的发展趋势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https://d.book118.com/945324044222011120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2024-09-23T05:10:39.008</cp:lastPrinted>
  <dcterms:created xsi:type="dcterms:W3CDTF">2024-09-22T21:10:39Z</dcterms:created>
  <dcterms:modified xsi:type="dcterms:W3CDTF">2024-09-22T21:10:41Z</dcterms:modified>
</cp:coreProperties>
</file>