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288468-B361-4355-A1ED-BDC4AC862C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B937A2-B94C-430F-A401-8147581072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961B52-AFE3-47BC-9DC3-2CE8D91C39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05FBD4-F662-4AC6-9E76-EBCE92AF04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089BA8E-E0F4-456C-B7A9-E833153614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CBB9A4-B961-4BF4-810C-85D31F63DB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99F5DB-8F87-4EAC-A61C-F32E6C2A9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46E3B2-A988-4AE5-8B94-483D7DB3BE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05E7D4-5633-4704-9BBE-45591C232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04688A-3FA7-4F8E-BF2D-9E0D34E729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54AE10-60BA-4317-8C1D-10B90F7125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5324114132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静脉输液护理ppt课件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静脉输液基础知识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静脉输液护理操作流程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静脉输液的并发症及处理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特殊情况下的静脉输液护理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静脉输液护理的注意事项与建议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静脉输液基础知识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静脉输液是通过静脉血管将药物、营养物质或血液输送到体内的治疗方法。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静脉输液是一种常见的医疗操作，通过将液体、药物或血液输送到静脉血管中，以达到治疗、补充营养或维持生命的目的。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静脉输液的定义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静脉输液利用了静水压和渗透压的原理，使液体和药物进入血液循环系统。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液利用了人体内静水压和渗透压的原理，静水压是指血液在血管内产生的压力，渗透压是指不同物质在溶液中的吸引力。通过调节输液袋的高度，可以改变静水压，使液体进入血管；通过选择适当的溶液，可以控制渗透压，使药物进入血液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静脉输液的原理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静脉输液适用于需要快速补充体液、电解质或药物的情况，但存在一定的禁忌症。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液适用于因各种原因导致的水和电解质失衡、严重呕吐或腹泻、严重感染、休克等需要快速补充体液、电解质或药物的情况。然而，对于存在静脉炎、血栓形成风险、心肺功能不全、过敏等情况的患者，应谨慎使用或避免使用静脉输液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静脉输液的适应症与禁忌症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静脉输液护理操作流程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了解病人病情、用药史、过敏史等，评估病人是否适合进行静脉输液。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评估病人情况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选择合适的静脉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7208" b="172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准备输液工具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根据病人的具体情况，选择粗直、弹性好、易于固定的静脉，避开关节和静脉瓣。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准备所需的输液器材，如输液器、注射器、胶带等，确保无菌、无污染。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静脉输液前的准备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956" b="2895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788" b="578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静脉穿刺技巧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消毒技巧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用碘伏或酒精对穿刺部位进行消毒，消毒范围直径约8cm以上，待干后进行穿刺。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进针技巧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一手绷紧皮肤，另一手持针与皮肤呈15°-30°刺入静脉，见回血后降低角度，再沿血管前行2-3mm，固定针头。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拔针技巧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输液结束或发生异常情况时，先轻轻挤压输液管，再迅速拔针，用无菌棉签按压穿刺点3-5分钟。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根据病情和药物性质调节滴速，一般成人40-60滴/分，儿童20-40滴/分。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观察滴速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密切观察病人有无不适反应，如疼痛、肿胀、过敏等，及时处理。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观察反应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确保输液管路通畅，无气泡、无堵塞，如有问题及时处理。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保持通畅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输液过程中的观察与护理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确认输液结束，先轻轻挤压输液管，再迅速拔针，用无菌棉签按压穿刺点3-5分钟。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1208" r="112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拔针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整理用过的输液器材，按规定处理垃圾。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整理用物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记录病人的反应和用药情况，为后续治疗提供参考。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输液结束后的处理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静脉输液的并发症及处理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静脉炎是静脉输液中常见的并发症，表现为局部红肿、疼痛等症状。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静脉炎的发生与药物刺激、静脉管壁损伤、无菌操作不严格等因素有关。处理静脉炎的方法包括停止输液、抬高患肢、局部热敷或冷敷等。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静脉炎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https://d.book118.com/945324114132011121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2024-09-24T11:48:51.207</cp:lastPrinted>
  <dcterms:created xsi:type="dcterms:W3CDTF">2024-09-24T03:48:51Z</dcterms:created>
  <dcterms:modified xsi:type="dcterms:W3CDTF">2024-09-24T03:48:53Z</dcterms:modified>
</cp:coreProperties>
</file>