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D9ABE-C707-489D-926E-A4A8163F2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24D6E-F961-4DFA-80E0-2A33F9D10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8D0B7-B30C-4A61-8FA4-C1EAB439B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D9A5D-E3F9-48E2-AACB-0239A513A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71A5D-2278-4F2E-B96E-24ABECA80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6AC8F4-144F-4CD9-8F75-F67CAE056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13FDAB-86DB-49FC-A656-C7E070D8D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1B38D-2673-459B-892E-BBBA61DA1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365DE-95C4-4788-BC5A-CD5728C84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DFB4A-FBEB-4553-A520-BF3E6D286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E97F4-639F-48F4-8283-BA325F5AF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24304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预防新冠ppt演讲稿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预防新冠的措施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新冠疫情的形势与应对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新冠病毒的科学认知与展望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结语：共同守护健康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2019年12月，中国武汉首次报告了新冠病毒病例，该病毒被命名为COVID-19。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病毒的发现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新冠病毒是一种单链RNA病毒，属于冠状病毒科，具有包膜和棘突的形态特征。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病毒的发现与特性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新冠病毒主要通过飞沫传播，感染者咳嗽、打喷嚏或说话时产生的飞沫被健康人吸入后导致感染。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病毒也可以通过接触被污染的物体表面，然后再触摸自己的口、鼻、眼等部位而传播。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病毒的传播方式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人与人传播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感染新冠病毒后，常见的症状包括发热、咳嗽、乏力、呼吸急促等。部分患者可能出现嗅觉和味觉丧失。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新冠病毒对全球公共卫生和经济产生了重大影响，导致了大量的人员伤亡和经济损失。疫情的爆发还导致了社交距离、旅行限制和大规模的隔离措施等防控措施的实施。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预防新冠的措施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尽量减少手触摸眼睛、鼻子和口等部位，如果必须触摸，请先洗手或使用消毒液。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在室内、公共交通工具、医院、药店等公共场所应佩戴口罩，特别是在人员密集的场所。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使用肥皂和流动水洗手，或使用含有至少60%酒精的手部消毒液，每次洗手至少20秒。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尽量保持至少1米的安全距离，避免近距离接触和拥抱等身体接触。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戴口罩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在室内场所，应定期开窗通风，保持空气流通。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避免参加人多拥挤的活动，尽量减少参加大型聚会或会议。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减少聚集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对经常接触的物体表面进行定期清洁和消毒，如门把手、桌面、手机等。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如有不适，应告知相关人员并避免参加公共活动。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健康告知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老年人应尽量减少外出，避免到人员密集场所，加强日常防护和健康监测。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身体虚弱或患病的人应加强防护，尽量减少外出，如有需要外出应佩戴口罩等防护用品。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家长应教育孩子遵守防疫规定，加强手卫生和呼吸道卫生，避免到人员密集场所。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一线工作人员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医护人员、快递员、超市员工等一线工作人员应加强个人防护和健康监测。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特殊人群的防护措施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疫苗接种是预防新冠病毒感染的有效手段之一，通过接种疫苗可以增强个体的免疫力和抵抗力，降低感染风险。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目前已有多种新冠疫苗可供选择，包括灭活疫苗、重组蛋白疫苗和mRNA疫苗等，这些疫苗在不同程度上均具有较好的保护效果。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疫苗接种不仅可以保护个人不受感染，还可以减少病毒在人群中的传播，从而降低疫情的传播风险。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在接种疫苗时，应遵循国家相关规定和指南，按照科学的方法进行接种，避免盲目接种或拒绝接种。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新冠疫情的形势与应对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https://d.book118.com/945324304033011104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2024-09-13T20:01:21.073</cp:lastPrinted>
  <dcterms:created xsi:type="dcterms:W3CDTF">2024-09-13T12:01:21Z</dcterms:created>
  <dcterms:modified xsi:type="dcterms:W3CDTF">2024-09-13T12:01:22Z</dcterms:modified>
</cp:coreProperties>
</file>