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39" r:id="rId31"/>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tags" Target="tags/tag400.xml" /><Relationship Id="rId33" Type="http://schemas.openxmlformats.org/officeDocument/2006/relationships/presProps" Target="presProps.xml" /><Relationship Id="rId34" Type="http://schemas.openxmlformats.org/officeDocument/2006/relationships/viewProps" Target="viewProps.xml" /><Relationship Id="rId35" Type="http://schemas.openxmlformats.org/officeDocument/2006/relationships/theme" Target="theme/theme1.xml" /><Relationship Id="rId36"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_rels/notesSlide22.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23.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_rels/notesSlide24.xml.rels>&#65279;<?xml version="1.0" encoding="utf-8" standalone="yes"?><Relationships xmlns="http://schemas.openxmlformats.org/package/2006/relationships"><Relationship Id="rId1" Type="http://schemas.openxmlformats.org/officeDocument/2006/relationships/slide" Target="../slides/slide24.xml" /><Relationship Id="rId2" Type="http://schemas.openxmlformats.org/officeDocument/2006/relationships/notesMaster" Target="../notesMasters/notesMaster1.xml" /></Relationships>
</file>

<file path=ppt/notesSlides/_rels/notesSlide25.xml.rels>&#65279;<?xml version="1.0" encoding="utf-8" standalone="yes"?><Relationships xmlns="http://schemas.openxmlformats.org/package/2006/relationships"><Relationship Id="rId1" Type="http://schemas.openxmlformats.org/officeDocument/2006/relationships/slide" Target="../slides/slide25.xml" /><Relationship Id="rId2" Type="http://schemas.openxmlformats.org/officeDocument/2006/relationships/notesMaster" Target="../notesMasters/notesMaster1.xml" /></Relationships>
</file>

<file path=ppt/notesSlides/_rels/notesSlide26.xml.rels>&#65279;<?xml version="1.0" encoding="utf-8" standalone="yes"?><Relationships xmlns="http://schemas.openxmlformats.org/package/2006/relationships"><Relationship Id="rId1" Type="http://schemas.openxmlformats.org/officeDocument/2006/relationships/slide" Target="../slides/slide26.xml" /><Relationship Id="rId2" Type="http://schemas.openxmlformats.org/officeDocument/2006/relationships/notesMaster" Target="../notesMasters/notesMaster1.xml" /></Relationships>
</file>

<file path=ppt/notesSlides/_rels/notesSlide27.xml.rels>&#65279;<?xml version="1.0" encoding="utf-8" standalone="yes"?><Relationships xmlns="http://schemas.openxmlformats.org/package/2006/relationships"><Relationship Id="rId1" Type="http://schemas.openxmlformats.org/officeDocument/2006/relationships/slide" Target="../slides/slide27.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22</a:t>
            </a:fld>
            <a:endParaRPr lang="zh-CN"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23</a:t>
            </a:fld>
            <a:endParaRPr lang="zh-CN"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24</a:t>
            </a:fld>
            <a:endParaRPr lang="zh-CN"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25</a:t>
            </a:fld>
            <a:endParaRPr lang="zh-CN"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26</a:t>
            </a:fld>
            <a:endParaRPr lang="zh-CN"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27</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36941E5-F343-4F4C-BFBD-02EC7FEA53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F46174-EAD2-4BC8-90A3-0AAF9ECC33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FCDEA1-816B-447D-8D25-DF89E7421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7FE9E8-2996-4283-A00A-6F343470F4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197FAB-37F6-41AE-BA23-57D6F61EA1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742B32-E08C-4771-B1DF-345650B2770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9AED7C8-9493-4727-947D-71281E011B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4832C1-F798-4B86-8220-D41B14B0C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7C228D-5298-4575-ACD6-8247684F31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432970-254D-449D-92DE-20EC958DD2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E2078B-DBDF-435C-A001-FD1093F0D1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14" Type="http://schemas.openxmlformats.org/officeDocument/2006/relationships/tags" Target="../tags/tag183.xml" /><Relationship Id="rId15" Type="http://schemas.openxmlformats.org/officeDocument/2006/relationships/tags" Target="../tags/tag184.xml" /><Relationship Id="rId16" Type="http://schemas.openxmlformats.org/officeDocument/2006/relationships/tags" Target="../tags/tag185.xml" /><Relationship Id="rId17" Type="http://schemas.openxmlformats.org/officeDocument/2006/relationships/tags" Target="../tags/tag186.xml" /><Relationship Id="rId18" Type="http://schemas.openxmlformats.org/officeDocument/2006/relationships/tags" Target="../tags/tag187.xml" /><Relationship Id="rId19" Type="http://schemas.openxmlformats.org/officeDocument/2006/relationships/tags" Target="../tags/tag188.xml" /><Relationship Id="rId2" Type="http://schemas.openxmlformats.org/officeDocument/2006/relationships/notesSlide" Target="../notesSlides/notesSlide2.xml" /><Relationship Id="rId20" Type="http://schemas.openxmlformats.org/officeDocument/2006/relationships/tags" Target="../tags/tag189.xml" /><Relationship Id="rId21" Type="http://schemas.openxmlformats.org/officeDocument/2006/relationships/tags" Target="../tags/tag190.xml" /><Relationship Id="rId22" Type="http://schemas.openxmlformats.org/officeDocument/2006/relationships/tags" Target="../tags/tag191.xml" /><Relationship Id="rId23" Type="http://schemas.openxmlformats.org/officeDocument/2006/relationships/tags" Target="../tags/tag192.xml" /><Relationship Id="rId24" Type="http://schemas.openxmlformats.org/officeDocument/2006/relationships/tags" Target="../tags/tag193.xml" /><Relationship Id="rId25" Type="http://schemas.openxmlformats.org/officeDocument/2006/relationships/tags" Target="../tags/tag194.xml" /><Relationship Id="rId26" Type="http://schemas.openxmlformats.org/officeDocument/2006/relationships/tags" Target="../tags/tag195.xml" /><Relationship Id="rId27" Type="http://schemas.openxmlformats.org/officeDocument/2006/relationships/tags" Target="../tags/tag196.xml" /><Relationship Id="rId28" Type="http://schemas.openxmlformats.org/officeDocument/2006/relationships/tags" Target="../tags/tag197.xml" /><Relationship Id="rId29" Type="http://schemas.openxmlformats.org/officeDocument/2006/relationships/tags" Target="../tags/tag198.xml" /><Relationship Id="rId3" Type="http://schemas.openxmlformats.org/officeDocument/2006/relationships/tags" Target="../tags/tag172.xml" /><Relationship Id="rId30" Type="http://schemas.openxmlformats.org/officeDocument/2006/relationships/tags" Target="../tags/tag199.xml" /><Relationship Id="rId31" Type="http://schemas.openxmlformats.org/officeDocument/2006/relationships/tags" Target="../tags/tag200.xml" /><Relationship Id="rId32" Type="http://schemas.openxmlformats.org/officeDocument/2006/relationships/tags" Target="../tags/tag201.xml" /><Relationship Id="rId33" Type="http://schemas.openxmlformats.org/officeDocument/2006/relationships/tags" Target="../tags/tag202.xml" /><Relationship Id="rId34" Type="http://schemas.openxmlformats.org/officeDocument/2006/relationships/tags" Target="../tags/tag203.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image" Target="../media/image27.png" /><Relationship Id="rId13" Type="http://schemas.openxmlformats.org/officeDocument/2006/relationships/tags" Target="../tags/tag210.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image" Target="../media/image21.png" /><Relationship Id="rId7" Type="http://schemas.openxmlformats.org/officeDocument/2006/relationships/tags" Target="../tags/tag206.xml" /><Relationship Id="rId8" Type="http://schemas.openxmlformats.org/officeDocument/2006/relationships/image" Target="../media/image22.png" /><Relationship Id="rId9" Type="http://schemas.openxmlformats.org/officeDocument/2006/relationships/tags" Target="../tags/tag20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5.xml" /><Relationship Id="rId11" Type="http://schemas.openxmlformats.org/officeDocument/2006/relationships/tags" Target="../tags/tag216.xml" /><Relationship Id="rId12" Type="http://schemas.openxmlformats.org/officeDocument/2006/relationships/tags" Target="../tags/tag217.xml" /><Relationship Id="rId13" Type="http://schemas.openxmlformats.org/officeDocument/2006/relationships/tags" Target="../tags/tag218.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19.xml" /><Relationship Id="rId17" Type="http://schemas.openxmlformats.org/officeDocument/2006/relationships/tags" Target="../tags/tag220.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211.xml" /><Relationship Id="rId5" Type="http://schemas.openxmlformats.org/officeDocument/2006/relationships/tags" Target="../tags/tag212.xml" /><Relationship Id="rId6" Type="http://schemas.openxmlformats.org/officeDocument/2006/relationships/image" Target="../media/image21.png" /><Relationship Id="rId7" Type="http://schemas.openxmlformats.org/officeDocument/2006/relationships/tags" Target="../tags/tag213.xml" /><Relationship Id="rId8" Type="http://schemas.openxmlformats.org/officeDocument/2006/relationships/image" Target="../media/image22.png" /><Relationship Id="rId9" Type="http://schemas.openxmlformats.org/officeDocument/2006/relationships/tags" Target="../tags/tag2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5.xml" /><Relationship Id="rId11" Type="http://schemas.openxmlformats.org/officeDocument/2006/relationships/tags" Target="../tags/tag226.xml" /><Relationship Id="rId12" Type="http://schemas.openxmlformats.org/officeDocument/2006/relationships/image" Target="../media/image27.png" /><Relationship Id="rId13" Type="http://schemas.openxmlformats.org/officeDocument/2006/relationships/tags" Target="../tags/tag227.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221.xml" /><Relationship Id="rId5" Type="http://schemas.openxmlformats.org/officeDocument/2006/relationships/tags" Target="../tags/tag222.xml" /><Relationship Id="rId6" Type="http://schemas.openxmlformats.org/officeDocument/2006/relationships/image" Target="../media/image21.png" /><Relationship Id="rId7" Type="http://schemas.openxmlformats.org/officeDocument/2006/relationships/tags" Target="../tags/tag223.xml" /><Relationship Id="rId8" Type="http://schemas.openxmlformats.org/officeDocument/2006/relationships/image" Target="../media/image22.png" /><Relationship Id="rId9" Type="http://schemas.openxmlformats.org/officeDocument/2006/relationships/tags" Target="../tags/tag22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36.xml" /><Relationship Id="rId17" Type="http://schemas.openxmlformats.org/officeDocument/2006/relationships/tags" Target="../tags/tag237.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image" Target="../media/image21.png" /><Relationship Id="rId7" Type="http://schemas.openxmlformats.org/officeDocument/2006/relationships/tags" Target="../tags/tag230.xml" /><Relationship Id="rId8" Type="http://schemas.openxmlformats.org/officeDocument/2006/relationships/image" Target="../media/image22.png" /><Relationship Id="rId9" Type="http://schemas.openxmlformats.org/officeDocument/2006/relationships/tags" Target="../tags/tag2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image" Target="../media/image27.png" /><Relationship Id="rId13" Type="http://schemas.openxmlformats.org/officeDocument/2006/relationships/tags" Target="../tags/tag244.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9.xml" /><Relationship Id="rId11" Type="http://schemas.openxmlformats.org/officeDocument/2006/relationships/tags" Target="../tags/tag250.xml" /><Relationship Id="rId12" Type="http://schemas.openxmlformats.org/officeDocument/2006/relationships/tags" Target="../tags/tag251.xml" /><Relationship Id="rId13" Type="http://schemas.openxmlformats.org/officeDocument/2006/relationships/tags" Target="../tags/tag252.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53.xml" /><Relationship Id="rId17" Type="http://schemas.openxmlformats.org/officeDocument/2006/relationships/tags" Target="../tags/tag254.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image" Target="../media/image21.png" /><Relationship Id="rId7" Type="http://schemas.openxmlformats.org/officeDocument/2006/relationships/tags" Target="../tags/tag247.xml" /><Relationship Id="rId8" Type="http://schemas.openxmlformats.org/officeDocument/2006/relationships/image" Target="../media/image22.png" /><Relationship Id="rId9" Type="http://schemas.openxmlformats.org/officeDocument/2006/relationships/tags" Target="../tags/tag24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9.xml" /><Relationship Id="rId11" Type="http://schemas.openxmlformats.org/officeDocument/2006/relationships/tags" Target="../tags/tag260.xml" /><Relationship Id="rId12" Type="http://schemas.openxmlformats.org/officeDocument/2006/relationships/image" Target="../media/image27.png" /><Relationship Id="rId13" Type="http://schemas.openxmlformats.org/officeDocument/2006/relationships/tags" Target="../tags/tag261.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55.xml" /><Relationship Id="rId5" Type="http://schemas.openxmlformats.org/officeDocument/2006/relationships/tags" Target="../tags/tag256.xml" /><Relationship Id="rId6" Type="http://schemas.openxmlformats.org/officeDocument/2006/relationships/image" Target="../media/image21.png" /><Relationship Id="rId7" Type="http://schemas.openxmlformats.org/officeDocument/2006/relationships/tags" Target="../tags/tag257.xml" /><Relationship Id="rId8" Type="http://schemas.openxmlformats.org/officeDocument/2006/relationships/image" Target="../media/image22.png" /><Relationship Id="rId9" Type="http://schemas.openxmlformats.org/officeDocument/2006/relationships/tags" Target="../tags/tag25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6.xml" /><Relationship Id="rId11" Type="http://schemas.openxmlformats.org/officeDocument/2006/relationships/tags" Target="../tags/tag267.xml" /><Relationship Id="rId12" Type="http://schemas.openxmlformats.org/officeDocument/2006/relationships/image" Target="../media/image27.png" /><Relationship Id="rId13" Type="http://schemas.openxmlformats.org/officeDocument/2006/relationships/tags" Target="../tags/tag268.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image" Target="../media/image21.png" /><Relationship Id="rId7" Type="http://schemas.openxmlformats.org/officeDocument/2006/relationships/tags" Target="../tags/tag264.xml" /><Relationship Id="rId8" Type="http://schemas.openxmlformats.org/officeDocument/2006/relationships/image" Target="../media/image22.png" /><Relationship Id="rId9" Type="http://schemas.openxmlformats.org/officeDocument/2006/relationships/tags" Target="../tags/tag26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3.xml" /><Relationship Id="rId11" Type="http://schemas.openxmlformats.org/officeDocument/2006/relationships/tags" Target="../tags/tag274.xml" /><Relationship Id="rId12" Type="http://schemas.openxmlformats.org/officeDocument/2006/relationships/tags" Target="../tags/tag275.xml" /><Relationship Id="rId13" Type="http://schemas.openxmlformats.org/officeDocument/2006/relationships/tags" Target="../tags/tag276.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277.xml" /><Relationship Id="rId17" Type="http://schemas.openxmlformats.org/officeDocument/2006/relationships/tags" Target="../tags/tag278.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image" Target="../media/image21.png" /><Relationship Id="rId7" Type="http://schemas.openxmlformats.org/officeDocument/2006/relationships/tags" Target="../tags/tag271.xml" /><Relationship Id="rId8" Type="http://schemas.openxmlformats.org/officeDocument/2006/relationships/image" Target="../media/image22.png" /><Relationship Id="rId9" Type="http://schemas.openxmlformats.org/officeDocument/2006/relationships/tags" Target="../tags/tag2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7.png" /><Relationship Id="rId13" Type="http://schemas.openxmlformats.org/officeDocument/2006/relationships/tags" Target="../tags/tag285.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7.png" /><Relationship Id="rId13" Type="http://schemas.openxmlformats.org/officeDocument/2006/relationships/tags" Target="../tags/tag292.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tags" Target="../tags/tag299.xml" /><Relationship Id="rId13" Type="http://schemas.openxmlformats.org/officeDocument/2006/relationships/tags" Target="../tags/tag300.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01.xml" /><Relationship Id="rId17" Type="http://schemas.openxmlformats.org/officeDocument/2006/relationships/tags" Target="../tags/tag302.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7.xml" /><Relationship Id="rId11" Type="http://schemas.openxmlformats.org/officeDocument/2006/relationships/tags" Target="../tags/tag308.xml" /><Relationship Id="rId12" Type="http://schemas.openxmlformats.org/officeDocument/2006/relationships/image" Target="../media/image27.png" /><Relationship Id="rId13" Type="http://schemas.openxmlformats.org/officeDocument/2006/relationships/tags" Target="../tags/tag309.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21.png" /><Relationship Id="rId7" Type="http://schemas.openxmlformats.org/officeDocument/2006/relationships/tags" Target="../tags/tag305.xml" /><Relationship Id="rId8" Type="http://schemas.openxmlformats.org/officeDocument/2006/relationships/image" Target="../media/image22.png" /><Relationship Id="rId9" Type="http://schemas.openxmlformats.org/officeDocument/2006/relationships/tags" Target="../tags/tag30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image" Target="../media/image27.png" /><Relationship Id="rId13" Type="http://schemas.openxmlformats.org/officeDocument/2006/relationships/tags" Target="../tags/tag316.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1.xml" /><Relationship Id="rId11" Type="http://schemas.openxmlformats.org/officeDocument/2006/relationships/tags" Target="../tags/tag322.xml" /><Relationship Id="rId12" Type="http://schemas.openxmlformats.org/officeDocument/2006/relationships/tags" Target="../tags/tag323.xml" /><Relationship Id="rId13" Type="http://schemas.openxmlformats.org/officeDocument/2006/relationships/tags" Target="../tags/tag32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25.xml" /><Relationship Id="rId17" Type="http://schemas.openxmlformats.org/officeDocument/2006/relationships/tags" Target="../tags/tag326.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image" Target="../media/image21.png" /><Relationship Id="rId7" Type="http://schemas.openxmlformats.org/officeDocument/2006/relationships/tags" Target="../tags/tag319.xml" /><Relationship Id="rId8" Type="http://schemas.openxmlformats.org/officeDocument/2006/relationships/image" Target="../media/image22.png" /><Relationship Id="rId9" Type="http://schemas.openxmlformats.org/officeDocument/2006/relationships/tags" Target="../tags/tag32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31.xml" /><Relationship Id="rId11" Type="http://schemas.openxmlformats.org/officeDocument/2006/relationships/tags" Target="../tags/tag332.xml" /><Relationship Id="rId12" Type="http://schemas.openxmlformats.org/officeDocument/2006/relationships/tags" Target="../tags/tag333.xml" /><Relationship Id="rId13" Type="http://schemas.openxmlformats.org/officeDocument/2006/relationships/tags" Target="../tags/tag334.xml" /><Relationship Id="rId14" Type="http://schemas.openxmlformats.org/officeDocument/2006/relationships/image" Target="../media/image28.png" /><Relationship Id="rId15" Type="http://schemas.openxmlformats.org/officeDocument/2006/relationships/image" Target="../media/image29.svg" /><Relationship Id="rId16" Type="http://schemas.openxmlformats.org/officeDocument/2006/relationships/tags" Target="../tags/tag335.xml" /><Relationship Id="rId17" Type="http://schemas.openxmlformats.org/officeDocument/2006/relationships/tags" Target="../tags/tag336.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image" Target="../media/image21.png" /><Relationship Id="rId7" Type="http://schemas.openxmlformats.org/officeDocument/2006/relationships/tags" Target="../tags/tag329.xml" /><Relationship Id="rId8" Type="http://schemas.openxmlformats.org/officeDocument/2006/relationships/image" Target="../media/image22.png" /><Relationship Id="rId9" Type="http://schemas.openxmlformats.org/officeDocument/2006/relationships/tags" Target="../tags/tag330.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image" Target="../media/image27.png" /><Relationship Id="rId13" Type="http://schemas.openxmlformats.org/officeDocument/2006/relationships/tags" Target="../tags/tag343.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37.xml" /><Relationship Id="rId5" Type="http://schemas.openxmlformats.org/officeDocument/2006/relationships/tags" Target="../tags/tag338.xml" /><Relationship Id="rId6" Type="http://schemas.openxmlformats.org/officeDocument/2006/relationships/image" Target="../media/image21.png" /><Relationship Id="rId7" Type="http://schemas.openxmlformats.org/officeDocument/2006/relationships/tags" Target="../tags/tag339.xml" /><Relationship Id="rId8" Type="http://schemas.openxmlformats.org/officeDocument/2006/relationships/image" Target="../media/image22.png" /><Relationship Id="rId9" Type="http://schemas.openxmlformats.org/officeDocument/2006/relationships/tags" Target="../tags/tag340.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8.xml" /><Relationship Id="rId11" Type="http://schemas.openxmlformats.org/officeDocument/2006/relationships/tags" Target="../tags/tag349.xml" /><Relationship Id="rId12" Type="http://schemas.openxmlformats.org/officeDocument/2006/relationships/image" Target="../media/image27.png" /><Relationship Id="rId13" Type="http://schemas.openxmlformats.org/officeDocument/2006/relationships/tags" Target="../tags/tag350.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44.xml" /><Relationship Id="rId5" Type="http://schemas.openxmlformats.org/officeDocument/2006/relationships/tags" Target="../tags/tag345.xml" /><Relationship Id="rId6" Type="http://schemas.openxmlformats.org/officeDocument/2006/relationships/image" Target="../media/image21.png" /><Relationship Id="rId7" Type="http://schemas.openxmlformats.org/officeDocument/2006/relationships/tags" Target="../tags/tag346.xml" /><Relationship Id="rId8" Type="http://schemas.openxmlformats.org/officeDocument/2006/relationships/image" Target="../media/image22.png" /><Relationship Id="rId9" Type="http://schemas.openxmlformats.org/officeDocument/2006/relationships/tags" Target="../tags/tag34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55.xml" /><Relationship Id="rId11" Type="http://schemas.openxmlformats.org/officeDocument/2006/relationships/tags" Target="../tags/tag356.xml" /><Relationship Id="rId12" Type="http://schemas.openxmlformats.org/officeDocument/2006/relationships/image" Target="../media/image27.png" /><Relationship Id="rId13" Type="http://schemas.openxmlformats.org/officeDocument/2006/relationships/tags" Target="../tags/tag357.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51.xml" /><Relationship Id="rId5" Type="http://schemas.openxmlformats.org/officeDocument/2006/relationships/tags" Target="../tags/tag352.xml" /><Relationship Id="rId6" Type="http://schemas.openxmlformats.org/officeDocument/2006/relationships/image" Target="../media/image21.png" /><Relationship Id="rId7" Type="http://schemas.openxmlformats.org/officeDocument/2006/relationships/tags" Target="../tags/tag353.xml" /><Relationship Id="rId8" Type="http://schemas.openxmlformats.org/officeDocument/2006/relationships/image" Target="../media/image22.png" /><Relationship Id="rId9" Type="http://schemas.openxmlformats.org/officeDocument/2006/relationships/tags" Target="../tags/tag35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2.xml" /><Relationship Id="rId11" Type="http://schemas.openxmlformats.org/officeDocument/2006/relationships/tags" Target="../tags/tag363.xml" /><Relationship Id="rId12" Type="http://schemas.openxmlformats.org/officeDocument/2006/relationships/image" Target="../media/image27.png" /><Relationship Id="rId13" Type="http://schemas.openxmlformats.org/officeDocument/2006/relationships/tags" Target="../tags/tag364.xml" /><Relationship Id="rId2" Type="http://schemas.openxmlformats.org/officeDocument/2006/relationships/notesSlide" Target="../notesSlides/notesSlide22.xml" /><Relationship Id="rId3" Type="http://schemas.openxmlformats.org/officeDocument/2006/relationships/image" Target="../media/image20.png" /><Relationship Id="rId4" Type="http://schemas.openxmlformats.org/officeDocument/2006/relationships/tags" Target="../tags/tag358.xml" /><Relationship Id="rId5" Type="http://schemas.openxmlformats.org/officeDocument/2006/relationships/tags" Target="../tags/tag359.xml" /><Relationship Id="rId6" Type="http://schemas.openxmlformats.org/officeDocument/2006/relationships/image" Target="../media/image21.png" /><Relationship Id="rId7" Type="http://schemas.openxmlformats.org/officeDocument/2006/relationships/tags" Target="../tags/tag360.xml" /><Relationship Id="rId8" Type="http://schemas.openxmlformats.org/officeDocument/2006/relationships/image" Target="../media/image22.png" /><Relationship Id="rId9" Type="http://schemas.openxmlformats.org/officeDocument/2006/relationships/tags" Target="../tags/tag361.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69.xml" /><Relationship Id="rId11" Type="http://schemas.openxmlformats.org/officeDocument/2006/relationships/tags" Target="../tags/tag370.xml" /><Relationship Id="rId12" Type="http://schemas.openxmlformats.org/officeDocument/2006/relationships/image" Target="../media/image27.png" /><Relationship Id="rId13" Type="http://schemas.openxmlformats.org/officeDocument/2006/relationships/tags" Target="../tags/tag371.xml" /><Relationship Id="rId2" Type="http://schemas.openxmlformats.org/officeDocument/2006/relationships/notesSlide" Target="../notesSlides/notesSlide23.xml" /><Relationship Id="rId3" Type="http://schemas.openxmlformats.org/officeDocument/2006/relationships/image" Target="../media/image20.png" /><Relationship Id="rId4" Type="http://schemas.openxmlformats.org/officeDocument/2006/relationships/tags" Target="../tags/tag365.xml" /><Relationship Id="rId5" Type="http://schemas.openxmlformats.org/officeDocument/2006/relationships/tags" Target="../tags/tag366.xml" /><Relationship Id="rId6" Type="http://schemas.openxmlformats.org/officeDocument/2006/relationships/image" Target="../media/image21.png" /><Relationship Id="rId7" Type="http://schemas.openxmlformats.org/officeDocument/2006/relationships/tags" Target="../tags/tag367.xml" /><Relationship Id="rId8" Type="http://schemas.openxmlformats.org/officeDocument/2006/relationships/image" Target="../media/image22.png" /><Relationship Id="rId9" Type="http://schemas.openxmlformats.org/officeDocument/2006/relationships/tags" Target="../tags/tag368.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76.xml" /><Relationship Id="rId11" Type="http://schemas.openxmlformats.org/officeDocument/2006/relationships/tags" Target="../tags/tag377.xml" /><Relationship Id="rId12" Type="http://schemas.openxmlformats.org/officeDocument/2006/relationships/image" Target="../media/image27.png" /><Relationship Id="rId13" Type="http://schemas.openxmlformats.org/officeDocument/2006/relationships/tags" Target="../tags/tag378.xml" /><Relationship Id="rId2" Type="http://schemas.openxmlformats.org/officeDocument/2006/relationships/notesSlide" Target="../notesSlides/notesSlide24.xml" /><Relationship Id="rId3" Type="http://schemas.openxmlformats.org/officeDocument/2006/relationships/image" Target="../media/image20.png" /><Relationship Id="rId4" Type="http://schemas.openxmlformats.org/officeDocument/2006/relationships/tags" Target="../tags/tag372.xml" /><Relationship Id="rId5" Type="http://schemas.openxmlformats.org/officeDocument/2006/relationships/tags" Target="../tags/tag373.xml" /><Relationship Id="rId6" Type="http://schemas.openxmlformats.org/officeDocument/2006/relationships/image" Target="../media/image21.png" /><Relationship Id="rId7" Type="http://schemas.openxmlformats.org/officeDocument/2006/relationships/tags" Target="../tags/tag374.xml" /><Relationship Id="rId8" Type="http://schemas.openxmlformats.org/officeDocument/2006/relationships/image" Target="../media/image22.png" /><Relationship Id="rId9" Type="http://schemas.openxmlformats.org/officeDocument/2006/relationships/tags" Target="../tags/tag375.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83.xml" /><Relationship Id="rId11" Type="http://schemas.openxmlformats.org/officeDocument/2006/relationships/tags" Target="../tags/tag384.xml" /><Relationship Id="rId12" Type="http://schemas.openxmlformats.org/officeDocument/2006/relationships/image" Target="../media/image27.png" /><Relationship Id="rId13" Type="http://schemas.openxmlformats.org/officeDocument/2006/relationships/tags" Target="../tags/tag385.xml" /><Relationship Id="rId2" Type="http://schemas.openxmlformats.org/officeDocument/2006/relationships/notesSlide" Target="../notesSlides/notesSlide25.xml" /><Relationship Id="rId3" Type="http://schemas.openxmlformats.org/officeDocument/2006/relationships/image" Target="../media/image20.png" /><Relationship Id="rId4" Type="http://schemas.openxmlformats.org/officeDocument/2006/relationships/tags" Target="../tags/tag379.xml" /><Relationship Id="rId5" Type="http://schemas.openxmlformats.org/officeDocument/2006/relationships/tags" Target="../tags/tag380.xml" /><Relationship Id="rId6" Type="http://schemas.openxmlformats.org/officeDocument/2006/relationships/image" Target="../media/image21.png" /><Relationship Id="rId7" Type="http://schemas.openxmlformats.org/officeDocument/2006/relationships/tags" Target="../tags/tag381.xml" /><Relationship Id="rId8" Type="http://schemas.openxmlformats.org/officeDocument/2006/relationships/image" Target="../media/image22.png" /><Relationship Id="rId9" Type="http://schemas.openxmlformats.org/officeDocument/2006/relationships/tags" Target="../tags/tag382.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0.xml" /><Relationship Id="rId11" Type="http://schemas.openxmlformats.org/officeDocument/2006/relationships/tags" Target="../tags/tag391.xml" /><Relationship Id="rId12" Type="http://schemas.openxmlformats.org/officeDocument/2006/relationships/image" Target="../media/image27.png" /><Relationship Id="rId13" Type="http://schemas.openxmlformats.org/officeDocument/2006/relationships/tags" Target="../tags/tag392.xml" /><Relationship Id="rId2" Type="http://schemas.openxmlformats.org/officeDocument/2006/relationships/notesSlide" Target="../notesSlides/notesSlide26.xml" /><Relationship Id="rId3" Type="http://schemas.openxmlformats.org/officeDocument/2006/relationships/image" Target="../media/image20.png" /><Relationship Id="rId4" Type="http://schemas.openxmlformats.org/officeDocument/2006/relationships/tags" Target="../tags/tag386.xml" /><Relationship Id="rId5" Type="http://schemas.openxmlformats.org/officeDocument/2006/relationships/tags" Target="../tags/tag387.xml" /><Relationship Id="rId6" Type="http://schemas.openxmlformats.org/officeDocument/2006/relationships/image" Target="../media/image21.png" /><Relationship Id="rId7" Type="http://schemas.openxmlformats.org/officeDocument/2006/relationships/tags" Target="../tags/tag388.xml" /><Relationship Id="rId8" Type="http://schemas.openxmlformats.org/officeDocument/2006/relationships/image" Target="../media/image22.png" /><Relationship Id="rId9" Type="http://schemas.openxmlformats.org/officeDocument/2006/relationships/tags" Target="../tags/tag389.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image" Target="../media/image27.png" /><Relationship Id="rId13" Type="http://schemas.openxmlformats.org/officeDocument/2006/relationships/tags" Target="../tags/tag399.xml" /><Relationship Id="rId2" Type="http://schemas.openxmlformats.org/officeDocument/2006/relationships/notesSlide" Target="../notesSlides/notesSlide27.xml" /><Relationship Id="rId3" Type="http://schemas.openxmlformats.org/officeDocument/2006/relationships/image" Target="../media/image20.png" /><Relationship Id="rId4" Type="http://schemas.openxmlformats.org/officeDocument/2006/relationships/tags" Target="../tags/tag393.xml" /><Relationship Id="rId5" Type="http://schemas.openxmlformats.org/officeDocument/2006/relationships/tags" Target="../tags/tag394.xml" /><Relationship Id="rId6" Type="http://schemas.openxmlformats.org/officeDocument/2006/relationships/image" Target="../media/image21.png" /><Relationship Id="rId7" Type="http://schemas.openxmlformats.org/officeDocument/2006/relationships/tags" Target="../tags/tag395.xml" /><Relationship Id="rId8" Type="http://schemas.openxmlformats.org/officeDocument/2006/relationships/image" Target="../media/image22.png" /><Relationship Id="rId9" Type="http://schemas.openxmlformats.org/officeDocument/2006/relationships/tags" Target="../tags/tag396.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33012113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提高并购绩效的目标公司选择研究基于预测目标公司一般特征的研究方法</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0" name="椭圆 29"/>
          <p:cNvSpPr/>
          <p:nvPr>
            <p:custDataLst>
              <p:tags r:id="rId4"/>
            </p:custDataLst>
          </p:nvPr>
        </p:nvSpPr>
        <p:spPr>
          <a:xfrm>
            <a:off x="1410270" y="148717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9" name="椭圆 8"/>
          <p:cNvSpPr/>
          <p:nvPr>
            <p:custDataLst>
              <p:tags r:id="rId5"/>
            </p:custDataLst>
          </p:nvPr>
        </p:nvSpPr>
        <p:spPr>
          <a:xfrm>
            <a:off x="1493429" y="157213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引言</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36" name="椭圆 35"/>
          <p:cNvSpPr/>
          <p:nvPr>
            <p:custDataLst>
              <p:tags r:id="rId9"/>
            </p:custDataLst>
          </p:nvPr>
        </p:nvSpPr>
        <p:spPr>
          <a:xfrm>
            <a:off x="1409668" y="308706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 name="椭圆 9"/>
          <p:cNvSpPr/>
          <p:nvPr>
            <p:custDataLst>
              <p:tags r:id="rId10"/>
            </p:custDataLst>
          </p:nvPr>
        </p:nvSpPr>
        <p:spPr>
          <a:xfrm>
            <a:off x="1492826" y="317203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研究方法</a:t>
            </a:r>
            <a:endParaRPr lang="zh-CN" altLang="en-US" sz="2000" spc="300">
              <a:solidFill>
                <a:srgbClr val="FFFFFF"/>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1" name="椭圆 60"/>
          <p:cNvSpPr/>
          <p:nvPr>
            <p:custDataLst>
              <p:tags r:id="rId13"/>
            </p:custDataLst>
          </p:nvPr>
        </p:nvSpPr>
        <p:spPr>
          <a:xfrm>
            <a:off x="1409065" y="4743604"/>
            <a:ext cx="1213630" cy="1213630"/>
          </a:xfrm>
          <a:prstGeom prst="ellipse">
            <a:avLst/>
          </a:prstGeom>
          <a:solidFill>
            <a:srgbClr val="56CA9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2" name="椭圆 61"/>
          <p:cNvSpPr/>
          <p:nvPr>
            <p:custDataLst>
              <p:tags r:id="rId14"/>
            </p:custDataLst>
          </p:nvPr>
        </p:nvSpPr>
        <p:spPr>
          <a:xfrm>
            <a:off x="1492223" y="4828570"/>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结论</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0" name="椭圆 69"/>
          <p:cNvSpPr/>
          <p:nvPr>
            <p:custDataLst>
              <p:tags r:id="rId17"/>
            </p:custDataLst>
          </p:nvPr>
        </p:nvSpPr>
        <p:spPr>
          <a:xfrm>
            <a:off x="6603451" y="149560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1" name="椭圆 70"/>
          <p:cNvSpPr/>
          <p:nvPr>
            <p:custDataLst>
              <p:tags r:id="rId18"/>
            </p:custDataLst>
          </p:nvPr>
        </p:nvSpPr>
        <p:spPr>
          <a:xfrm>
            <a:off x="6686609" y="158057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文献综述</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7" name="椭圆 76"/>
          <p:cNvSpPr/>
          <p:nvPr>
            <p:custDataLst>
              <p:tags r:id="rId21"/>
            </p:custDataLst>
          </p:nvPr>
        </p:nvSpPr>
        <p:spPr>
          <a:xfrm>
            <a:off x="6602848" y="309550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78" name="椭圆 77"/>
          <p:cNvSpPr/>
          <p:nvPr>
            <p:custDataLst>
              <p:tags r:id="rId22"/>
            </p:custDataLst>
          </p:nvPr>
        </p:nvSpPr>
        <p:spPr>
          <a:xfrm>
            <a:off x="6686007" y="318046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结果与讨论</a:t>
            </a:r>
            <a:endParaRPr lang="zh-CN" altLang="en-US" sz="2000" spc="300">
              <a:solidFill>
                <a:srgbClr val="FFFFFF"/>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4" name="椭圆 83"/>
          <p:cNvSpPr/>
          <p:nvPr>
            <p:custDataLst>
              <p:tags r:id="rId25"/>
            </p:custDataLst>
          </p:nvPr>
        </p:nvSpPr>
        <p:spPr>
          <a:xfrm>
            <a:off x="6602246" y="4752040"/>
            <a:ext cx="1213630" cy="1213630"/>
          </a:xfrm>
          <a:prstGeom prst="ellipse">
            <a:avLst/>
          </a:prstGeom>
          <a:solidFill>
            <a:srgbClr val="EC5F7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5" name="椭圆 84"/>
          <p:cNvSpPr/>
          <p:nvPr>
            <p:custDataLst>
              <p:tags r:id="rId26"/>
            </p:custDataLst>
          </p:nvPr>
        </p:nvSpPr>
        <p:spPr>
          <a:xfrm>
            <a:off x="6685404" y="4837007"/>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rPr>
              <a:t>05</a:t>
            </a:r>
            <a:endParaRPr lang="en-US" altLang="zh-CN" sz="3200" spc="300">
              <a:solidFill>
                <a:srgbClr val="56CA9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rPr>
              <a:t>06</a:t>
            </a:r>
            <a:endParaRPr lang="en-US" altLang="zh-CN" sz="3200" spc="300">
              <a:solidFill>
                <a:srgbClr val="EC5F74">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提高并购绩效的目标公司选择研究：基于预测目标公司一般特征的研究方法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引言</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全球经济的发展，企业并购已成为一种重要的战略增长方式。然而，并购的成功与否并非总是一目了然。目标公司的选择是并购成功的关键因素之一，而如何提高并购绩效更是企业的焦点。因此，本次演示旨在探讨如何通过基于预测目标公司一般特征的研究方法来提高并购绩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文献综述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文献综述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当前关于并购绩效目标公司选择的研究主要集中在目标公司的财务状况、市场表现、组织结构、行业前景等方面。然而，这些研究大多侧重于单一因素的分析，缺乏对目标公司一般特征的综合性研究。此外，现有研究还较少如何通过改善目标公司选择来提高并购绩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研究方法</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的研究方法包括数据收集、特征分析、模型构建和实证分析。首先，我们将收集目标公司的相关数据，包括财务指标、市场表现、组织结构、行业情况等。然后，我们将对这些数据进行深入分析，以了解目标公司的综合特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研究方法</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接着，我们将构建一个预测模型，用于评估目标公司的并购潜力。最后，我们将通过实证分析，检验该模型的有效性并探讨如何提高并购绩效。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结果与讨论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经过对目标公司一般特征的分析和实证研究，我们发现以下因素对并购绩效具有显著影响：目标公司的财务状况、市场表现、组织结构的适应性以及行业的增长潜力。在此基础上，我们提出以下建议来提高并购绩效：选择财务健康、市场表现良好的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结果与讨论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标公司；选择组织结构灵活、适应性强、管理团队经验丰富的目标公司；选择具有较大增长潜力的新兴行业或处于上升期的目标公司。此外，我们还发现并购后的整合策略对并购绩效有重要影响。因此，我们建议企业在并购后制定和实施有效的整合策略，以最大限度地提高并购绩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结论</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通过基于预测目标公司一般特征的研究方法，分析了提高并购绩效的目标公司选择的重点和方向。研究发现，目标公司的财务状况、市场表现、组织结构的适应性以及行业的增长潜力是影响并购绩效的关键因素。在此基础上，</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结论</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我们提出相应的建议来提高并购绩效，包括选择合适的目标公司、制定和实施有效的整合策略等。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企业并购绩效与目标公司选择的研究</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企业并购是企业发展与成长的重要策略之一，而并购绩效与目标公司选择之间的关系一直是学术界和实务界的焦点。本次演示旨在探讨企业并购绩效与目标公司选择之间的关系，以期为企业的并购决策提供理论支持和实践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企业并购绩效是指企业在并购完成后，其经营状况、财务表现、战略整合等方面的变化和结果。并购绩效的评价是并购决策的重要环节，有助于企业全面了解并购效果及可能的风险。目标公司选择则是指企业在进行并购时，对目标企业的筛选与确定。</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目标公司的选择直接影响到并购绩效的实现，因此，对于目标公司选择的研究具有重要意义。</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以往的研究主要集中在并购绩效的评价和目标公司选择的影响因素方面，而关于二者之间关系的研究相对较少。因此，本次演示旨在深入探讨企业并购绩效与目标公司选择之间的关系，并分析不同因素对并购绩效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采用文献综述和实证分析相结合的方法，首先对已有的研究进行梳理和评价，然后利用收集到的数据对并购绩效与目标公司选择之间的关系进行统计分析。样本选取了近年来在国内外上市的企业为研究对象，数据来源于国内外相关数据库和上市公司年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回归分析，本次演示发现，企业并购绩效与目标公司选择之间存在显著的正相关关系。同时，还发现目标公司的规模、财务状况、所属行业等因素对并购绩效有显著影响。此外，还发现企业进行跨国并购时，目标公司的国别差异也会对并购绩效产生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研究表明，企业在进行并购决策时，应充分考虑目标公司选择对并购绩效的影响。同时，还应注意不同因素对并购绩效的影响程度，以便更好地评估并购风险和制定相应的整合策略。此外，本次演示研究还为企业提供了制定并购战略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例如，选择规模较大、财务状况良好、所属行业匹配度高的目标公司可以提升并购绩效。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企业并购绩效与目标公司选择的研究</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对于政策制定者和监管机构来说，本次演示研究结果也具有一定的参考价值。政府可以出台相关政策，鼓励和支持企业进行有利于提升绩效的并购活动，同时对可能带来负面效应的跨国并购行为进行适当引导和监管。此外，本次演示研究还可为投资者的投资决策提供一定指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https://d.book118.com/945330121131011110</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1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1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1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1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1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1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1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1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1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1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1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1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1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1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1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1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1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1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1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2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203.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2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4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3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4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4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5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5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5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28</Slides>
  <Notes>27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28</vt:i4>
      </vt:variant>
    </vt:vector>
  </HeadingPairs>
  <TitlesOfParts>
    <vt:vector baseType="lpstr" size="36">
      <vt:lpstr>Arial</vt:lpstr>
      <vt:lpstr>Calibri</vt:lpstr>
      <vt:lpstr>微软雅黑</vt:lpstr>
      <vt:lpstr>汉仪旗黑-85S</vt:lpstr>
      <vt:lpstr>仿宋</vt:lpstr>
      <vt:lpstr>Calibri Light</vt:lpstr>
      <vt:lpstr>思源黑体 CN Bold</vt:lpstr>
      <vt:lpstr>Office Theme</vt:lpstr>
      <vt:lpstr>提高并购绩效的目标公司选择研究基于预测目标公司一般特征的研究方法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2024-09-15T16:09:34.243</cp:lastPrinted>
  <dcterms:created xsi:type="dcterms:W3CDTF">2024-09-15T08:09:34Z</dcterms:created>
  <dcterms:modified xsi:type="dcterms:W3CDTF">2024-09-15T08:09:42Z</dcterms:modified>
</cp:coreProperties>
</file>