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EAB7B-C5ED-4131-96C8-83C8144A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B566-A73C-40AB-BBB4-AD94A848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50F8F-AA3B-4E12-B735-C6E1B8FF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0EA45-CE0E-496A-BAF6-7E457AA9A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E9A52-51E8-4DE7-82A5-ADFF720B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4BA8E-0CAC-4CC3-B3F4-14F6FC2F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60FD6-26A9-459D-914A-CBE65314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F5240-DFA4-405F-8629-8572645B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7C365-2955-4A7C-A559-092CF17C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73C0-B3EE-4905-9334-046D50216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AF5DC-DB9D-4742-9038-8104673E1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3024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盆扫术后护理查房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盆扫术介绍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康复锻炼与功能恢复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盆扫术介绍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盆扫术通常在全身麻醉下进行，手术切口可选择腹部或阴道。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盆扫术适用于多种盆腔疾病，如卵巢囊肿、子宫肌瘤、子宫内膜异位症等。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94" r="209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836" r="24836"/>
          <a:stretch>
            <a:fillRect/>
          </a:stretch>
        </p:blipFill>
        <p:spPr>
          <a:xfrm>
            <a:off x="4710987" y="1771933"/>
            <a:ext cx="2672866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盆扫术是一种用于治疗盆腔疾病的手术方法，通过手术探查、切除或修复病变组织，以达到治疗目的。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盆扫术的定义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98" r="279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14" r="199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盆扫术的适应症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药物治疗无效或复发的盆腔疾病。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疑似存在恶性肿瘤的盆腔疾病。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需要明确病变性质的盆腔疾病。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患者年龄、生育需求等因素需考虑手术治疗。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存在严重心、肝、肺、肾等重要器官疾病的患者。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存在手术部位感染、炎症等的患者。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存在凝血功能障碍、免疫系统疾病等的患者。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处于妊娠期或哺乳期的女性患者。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盆扫术的禁忌症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定期更换敷料，保持伤口干燥，避免触碰水或其他污染物。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观察体温变化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根据医生指导，按时服用抗生素，预防术后感染。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监测体温，及时发现感染迹象，如持续升高或异常波动。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保证充足的休息时间，逐渐增加活动量，促进术后恢复。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合理安排膳食，补充蛋白质、维生素和矿物质，提高免疫力。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遵循医生建议，合理使用止痛药，减轻术后疼痛，提高舒适度。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适当活动下肢，避免长时间卧床，降低血栓形成风险。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糖尿病患者需监测血糖，高血压患者需按时服用降压药，保持血压稳定。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控制血糖和血压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按照医生建议，定期进行术后复查，及时发现并处理潜在并发症。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评估患者的疼痛程度，采取适当的止痛措施，如药物治疗、物理治疗等。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根据患者的病情和饮食习惯，制定个性化的饮食计划，保证营养摄入。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指导患者适当活动，避免剧烈运动，同时保证充足的休息时间，促进康复。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33" r="189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对患者进行疼痛评估，了解疼痛的性质、程度和持续时间。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根据疼痛程度，给予适当的药物治疗，如非处方药、处方药等。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采用物理治疗方法，如热敷、冷敷、按摩等，缓解疼痛。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对患者进行心理支持，帮助他们缓解焦虑、抑郁等情绪问题，提高疼痛耐受性。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根据患者的病情和营养需求，制定个性化的饮食计划。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指导患者选择富含蛋白质、维生素和矿物质的食物，避免高脂肪、高糖、高盐、刺激性食物。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鼓励患者保持规律的饮食习惯，避免暴饮暴食或过度节食。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保证患者充足的水分摄入，预防脱水。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https://d.book118.com/945330244302011103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2024-09-13T06:31:54.007</cp:lastPrinted>
  <dcterms:created xsi:type="dcterms:W3CDTF">2024-09-12T22:31:54Z</dcterms:created>
  <dcterms:modified xsi:type="dcterms:W3CDTF">2024-09-12T22:31:56Z</dcterms:modified>
</cp:coreProperties>
</file>