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0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D0DE6-DD2B-41F7-835C-62526188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6F00-0C1F-4BA3-AD36-8AF32BE8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A853D-6BEC-47E3-B0CB-E7949EEA2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46519-C3D1-4F92-AA39-C6DF6E1EE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5C8A3-9120-4492-B4CE-8C26EF8A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8B044-05E5-46A7-A53D-09390193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0FFF5-BB92-4A9C-A656-E70AB9FE2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45798-4829-4D98-A895-920CEAD3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9D67B-DC87-433D-94C8-32EABA881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62446-1D63-4762-9A02-91A49047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2F142-A56C-400F-9D54-E23A128C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061" r:id="rId2"/>
    <p:sldLayoutId id="2147492062" r:id="rId3"/>
    <p:sldLayoutId id="2147492063" r:id="rId4"/>
    <p:sldLayoutId id="2147492064" r:id="rId5"/>
    <p:sldLayoutId id="2147492065" r:id="rId6"/>
    <p:sldLayoutId id="2147492066" r:id="rId7"/>
    <p:sldLayoutId id="2147492067" r:id="rId8"/>
    <p:sldLayoutId id="2147492068" r:id="rId9"/>
    <p:sldLayoutId id="2147492069" r:id="rId10"/>
    <p:sldLayoutId id="21474920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3120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绿色建筑设计标准与实践研究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绿色建筑设计的概念与重要性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绿色建筑设计标准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绿色建筑设计的实践研究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绿色建筑设计的评价体系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绿色建筑设计的推广与教育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绿色建筑设计的概念与重要性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绿色建筑设计的定义</a:t>
            </a:r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绿色建筑设计是指在建筑设计中，充分考虑环境因素，采用环保材料和节能技术，降低建筑对环境的影响，提高建筑的可持续性和舒适性。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绿色建筑设计强调人与自然的和谐共生，注重生态平衡和资源节约，追求建筑与环境的协调发展。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绿色建筑设计包括节能设计、环保设计、生态设计等多个方面，旨在实现建筑的可持续发展。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绿色建筑设计是建筑设计的发展趋势，对于保护环境、提高生活质量具有重要意义。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绿色建筑设计的重要性</a:t>
            </a:r>
            <a:endParaRPr lang="zh-CN" altLang="en-US"/>
          </a:p>
        </p:txBody>
      </p:sp>
      <p:sp>
        <p:nvSpPr>
          <p:cNvPr id="1049012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节能环保：降低能源消耗，减少环境污染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提高舒适度：改善室内环境质量，提高居住舒适度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健康安全：减少室内有害物质，保障人体健康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经济性：降低运营成本，提高经济效益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可持续性：促进可持续发展，保护自然资源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社会效益：提高城市形象，促进社会和谐发展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绿色建筑的发展趋势</a:t>
            </a:r>
            <a:endParaRPr lang="zh-CN" altLang="en-US"/>
          </a:p>
        </p:txBody>
      </p:sp>
      <p:sp>
        <p:nvSpPr>
          <p:cNvPr id="1049058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健康舒适：提高室内空气质量，创造舒适的居住和工作环境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节能环保：采用可再生能源，减少能源消耗，降低碳排放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生态友好：保护生态环境，减少对自然环境的破坏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智能科技：运用智能技术，提高建筑的智能化水平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社会认可：提高公众对绿色建筑的认知和接受度，推动绿色建筑的普及和发展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绿色建筑设计标准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节能标准</a:t>
            </a:r>
            <a:endParaRPr lang="zh-CN" altLang="en-US"/>
          </a:p>
        </p:txBody>
      </p:sp>
      <p:sp>
        <p:nvSpPr>
          <p:cNvPr id="10491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建筑节能设计标准：包括建筑节能设计、建筑节能材料、建筑节能技术等方面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建筑节能评价标准：包括建筑节能评价指标、建筑节能评价方法等方面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建筑节能检测标准：包括建筑节能检测方法、建筑节能检测设备等方面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建筑节能管理标准：包括建筑节能管理体制、建筑节能管理措施等方面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环保标准</a:t>
            </a:r>
            <a:endParaRPr lang="zh-CN" altLang="en-US"/>
          </a:p>
        </p:txBody>
      </p:sp>
      <p:sp>
        <p:nvSpPr>
          <p:cNvPr id="1049254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节能减排：降低能源消耗，减少碳排放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绿色施工：减少施工过程中的污染和浪费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环保材料：使用环保、可再生、可回收材料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绿色运营：提高建筑使用效率，降低运营成本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生态设计：尊重自然，保护生态环境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绿色认证：获得绿色建筑认证，提高建筑品质和价值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可持续性标准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节能减排：降低能源消耗，减少碳排放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环保材料：使用环保、可再生、可回收材料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生态设计：尊重自然环境，保护生物多样性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绿色施工：减少施工过程中的污染和浪费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智能管理：采用智能技术，提高建筑运行效率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健康舒适：关注室内空气质量、温度、湿度等，提高居住舒适度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健康标准</a:t>
            </a:r>
            <a:endParaRPr lang="zh-CN" altLang="en-US"/>
          </a:p>
        </p:txBody>
      </p:sp>
      <p:sp>
        <p:nvSpPr>
          <p:cNvPr id="10494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室内空气质量：保证室内空气清新，无有害气体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室内噪音：控制室内噪音，避免噪音干扰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室内采光：保证室内采光充足，避免光线不足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室内温度和湿度：保持室内温度和湿度适宜，避免过冷或过热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绿色建筑设计的实践研究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https://d.book118.com/945331200233011034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绿色建筑设计标准与实践研究</vt:lpstr>
      <vt:lpstr>目录</vt:lpstr>
      <vt:lpstr>单击添加章节标题</vt:lpstr>
      <vt:lpstr>绿色建筑设计的概念与重要性</vt:lpstr>
      <vt:lpstr>PowerPoint Presentation</vt:lpstr>
      <vt:lpstr>绿色建筑设计的定义</vt:lpstr>
      <vt:lpstr>绿色建筑设计的重要性</vt:lpstr>
      <vt:lpstr>绿色建筑的发展趋势</vt:lpstr>
      <vt:lpstr>绿色建筑设计标准</vt:lpstr>
      <vt:lpstr>PowerPoint Presentation</vt:lpstr>
      <vt:lpstr>节能标准</vt:lpstr>
      <vt:lpstr>环保标准</vt:lpstr>
      <vt:lpstr>可持续性标准</vt:lpstr>
      <vt:lpstr>健康标准</vt:lpstr>
      <vt:lpstr>绿色建筑设计的实践研究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2024-08-30T08:55:55.975</cp:lastPrinted>
  <dcterms:created xsi:type="dcterms:W3CDTF">2024-08-30T00:55:55Z</dcterms:created>
  <dcterms:modified xsi:type="dcterms:W3CDTF">2024-08-30T00:55:58Z</dcterms:modified>
</cp:coreProperties>
</file>