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75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32796-CB32-4981-8C2C-AD4B7F83E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33B17-9151-4DA0-A957-57CD4CC6E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53C20-0CA1-4366-AFEC-1215D3D37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D2F0F-381D-4DAB-844A-D8D2664E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56AD16-B6E9-41B5-874F-A1C7A380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D4150-80F9-49CC-97D6-DA0748EC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27BAB9-B538-4D23-9157-DAB5634C1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39C9A-778B-418F-9858-18FB5A61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1614D-6F13-435D-99F7-34A43228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CDB3E-BEC2-4BDB-B083-6D4C4FD6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ED956-8B9E-44EF-82A6-A8722565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831" r:id="rId2"/>
    <p:sldLayoutId id="2147487832" r:id="rId3"/>
    <p:sldLayoutId id="2147487833" r:id="rId4"/>
    <p:sldLayoutId id="2147487834" r:id="rId5"/>
    <p:sldLayoutId id="2147487835" r:id="rId6"/>
    <p:sldLayoutId id="2147487836" r:id="rId7"/>
    <p:sldLayoutId id="2147487837" r:id="rId8"/>
    <p:sldLayoutId id="2147487838" r:id="rId9"/>
    <p:sldLayoutId id="2147487839" r:id="rId10"/>
    <p:sldLayoutId id="21474878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3121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漆膜划格器（百格刀）校准规范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设备简介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校准环境与设备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校准步骤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校准周期与判定标准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校准证书与报告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设备简介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设备用途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漆膜划格器（百格刀）是一种用于测量漆膜厚度和硬度的工具。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它可以用于测量各种涂料、油漆、粉末涂料等涂层的厚度和硬度。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漆膜划格器（百格刀）还可以用于评估涂层的附着力、耐磨性、耐腐蚀性等性能。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它广泛应用于汽车、船舶、建筑、家具、家电等行业的涂层质量控制和检测。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设备构成</a:t>
            </a:r>
            <a:endParaRPr lang="zh-CN" altLang="en-US"/>
          </a:p>
        </p:txBody>
      </p:sp>
      <p:sp>
        <p:nvSpPr>
          <p:cNvPr id="104900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刀片：用于切割漆膜，形成格子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刻度尺：测量格子尺寸，确保准确性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刀架：固定刀片，便于操作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手柄：便于握持，提高操作舒适度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底座：支撑刀架，保持稳定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保护罩：保护操作人员，防止意外伤害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校准环境与设备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校准环境要求</a:t>
            </a:r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温度：20℃±2℃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2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湿度：50%±5%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8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光照：避免阳光直射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44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通风：良好通风，避免气流影响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0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清洁：无尘、无油污、无腐蚀性气体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6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设备：校准设备应符合相关标准和规范要求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校准设备要求</a:t>
            </a:r>
            <a:endParaRPr lang="zh-CN" altLang="en-US"/>
          </a:p>
        </p:txBody>
      </p:sp>
      <p:sp>
        <p:nvSpPr>
          <p:cNvPr id="10491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校准设备应具备足够的精度和稳定性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校准设备应具备良好的工作环境和条件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校准设备应具备完善的校准程序和操作规程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校准设备应具备合格的校准人员和操作人员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校准步骤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https://d.book118.com/945331211134011122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漆膜划格器（百格刀）校准规范</vt:lpstr>
      <vt:lpstr>目录</vt:lpstr>
      <vt:lpstr>单击添加章节标题</vt:lpstr>
      <vt:lpstr>设备简介</vt:lpstr>
      <vt:lpstr>设备用途</vt:lpstr>
      <vt:lpstr>设备构成</vt:lpstr>
      <vt:lpstr>校准环境与设备</vt:lpstr>
      <vt:lpstr>校准环境要求</vt:lpstr>
      <vt:lpstr>校准设备要求</vt:lpstr>
      <vt:lpstr>校准步骤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2024-09-25T21:57:28.888</cp:lastPrinted>
  <dcterms:created xsi:type="dcterms:W3CDTF">2024-09-25T13:57:28Z</dcterms:created>
  <dcterms:modified xsi:type="dcterms:W3CDTF">2024-09-25T13:57:30Z</dcterms:modified>
</cp:coreProperties>
</file>