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10E4EF-34E7-4531-AC59-042901E03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2F063-400E-4BB6-80A8-A7D382652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B27901-28AC-4591-BCFF-4C995A4AA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211436-B79A-4F04-ACAC-1A43E3017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F2B14F-9B3F-4802-A18F-8D59DAE644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CEF367-EA29-4CBF-8E13-D42BF0DC48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5C38C6-29E1-4D9D-979C-3306CC30A5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B9CE11-426F-4DD3-9789-EEFEC91B30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2ADEE6-F7B7-4C71-BE37-817D69B32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301F0-4B53-4A93-8D5E-135E8B82E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C50B7-9C2B-452B-85F7-180AB74BE9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33401103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二维随机变量的独立性</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2024-01-24</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二维随机变量及其分布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独立性判断方法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独立性在概率论中意义</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独立性在统计学中应用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如果两个随机变量的联合概率分布可以表示为它们各自概率分布的乘积，则称这两个随机变量是独立的。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两个随机变量独立意味着一个随机变量的取值不会影响另一个随机变量的取值。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独立性概念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直观理解</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重要性</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医学领域</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工程领域</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社会科学领域</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金融领域</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应用领域</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独立性是概率论和统计学中的一个基本概念，对于理解和分析多变量数据具有重要意义。在很多实际问题中，我们往往需要研究多个随机变量之间的关系，而独立性可以帮助我们简化问题，降低分析的复杂性。</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独立性概念在各个领域都有广泛的应用，如</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用于评估投资组合的风险和回报，以及分析市场波动对投资组合的影响。</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用于分析疾病的发病率和死亡率，以及评估不同治疗方法的效果。</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用于分析系统的可靠性和安全性，以及优化系统设计和运行参数。</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用于分析社会现象和人口统计数据，以及研究不同因素之间的相互影响。</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二维随机变量及其分布</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 $X$ 和 $Y$ 是两个随机变量，如果对于所有的 $x, y$，事件 ${X leq x}$ 和 ${Y leq y}$ 是独立的，则称 $X$ 和 $Y$ 是独立的。</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对于连续型随机变量，如果联合密度函数 $f(x, y)$ 可以表示为两个边缘密度函数 $f_X(x)$ 和 $f_Y(y)$ 的乘积，即 $f(x, y) = f_X(x)f_Y(y)$，则称 $X$ 和 $Y$ 是独立的。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描述二维随机变量 $(X, Y)$ 同时小于等于 $x$ 和 $y$ 的概率，即 $F(x, y) = P(X leq x, Y leq y)$。</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联合分布函数 $F(x, y)$</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对于连续型随机变量，描述 $(X, Y)$ 在点 $(x, y)$ 附近取值的概率密度。满足 $int_{-infty}^{infty} int_{-infty}^{infty} f(x, y) , dx , dy = 1$。</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联合密度函数 $f(x, y)$</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联合分布函数与密度函数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由联合分布函数得到的关于一个变量的分布函数。例如，$X$ 的边缘分布函数为 $F_X(x) = lim_{y to infty} F(x, y)$，$Y$ 的边缘分布函数为 $F_Y(y) = lim_{x to infty} F(x, y)$。</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边缘密度函数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对于连续型随机变量，由联合密度函数得到的关于一个变量的密度函数。例如，$X$ 的边缘密度函数为 $f_X(x) = int_{-infty}^{infty} f(x, y) , dy$，$Y$ 的边缘密度函数为 $f_Y(y) = int_{-infty}^{infty} f(x, y) , dx$。</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边缘分布函数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边缘分布函数与密度函数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独立性判断方法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联合分布律等于边缘分布律的乘积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如果两个随机变量的联合分布律等于各自边缘分布律的乘积，则这两个随机变量相互独立。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联合密度函数等于边缘密度函数的乘积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对于连续型随机变量，如果联合密度函数等于各自边缘密度函数的乘积，则这两个随机变量相互独立。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定义法判断独立性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散点图判断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通过绘制二维随机变量的散点图，观察点的分布情况。如果点的分布呈现出无规律、随机的特点，则两个随机变量可能相互独立。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等高线图判断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绘制二维随机变量的等高线图，观察等高线的形状。如果等高线呈现出水平或垂直的直线，或者呈现出规则的网格状，则两个随机变量可能相互独立。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图形法判断独立性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通过计算卡方统计量，判断观测频数与理论频数之间的差异是否显著。如果不显著，则认为两个随机变量相互独立。</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计算两个随机变量的相关系数，如果相关系数接近于0，则表明两个随机变量之间线性关系很弱，可能相互独立。但需要注意，相关系数只能反映线性关系，不能判断非线性关系下的独立性。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卡方检验</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相关系数计算</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数值计算法判断独立性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https://d.book118.com/945334011031011102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2024-09-10T23:07:16.037</cp:lastPrinted>
  <dcterms:created xsi:type="dcterms:W3CDTF">2024-09-10T15:07:16Z</dcterms:created>
  <dcterms:modified xsi:type="dcterms:W3CDTF">2024-09-10T15:07:18Z</dcterms:modified>
</cp:coreProperties>
</file>