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27716B-D57B-4159-AF3A-150D7A99AA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66E8F2-80D6-4B72-A4F0-012E2959EF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99EC200-9BE6-4879-BBBB-B993477A1D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CACD10-04B1-45B2-8483-9D47D10F4E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03D163-5CA6-47F4-A3EE-6DC82A25AD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073622-2F2A-4B08-9C50-092C0E6EE0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04642C-F0F3-4011-B5C9-4FA458A8FB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333941-D776-40B7-ACE3-49DA287CF9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6B8B6B-D88D-4783-91EB-36238F0CA6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9660B9-4C7A-4763-8E84-C01E95A3A2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2667A5-4CF4-461F-8BF7-6D6B01628D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334044133011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61364" cy="462234"/>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solidFill>
                <a:latin typeface="Microsoft Yahei"/>
                <a:ea typeface="Microsoft Yahei"/>
                <a:cs typeface="Microsoft Yahei"/>
              </a:rPr>
              <a:t>汇报人：</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solidFill>
                <a:latin typeface="Microsoft Yahei"/>
                <a:ea typeface="Microsoft Yahei"/>
                <a:cs typeface="Microsoft Yahei"/>
              </a:rPr>
              <a:t>2023-12-27</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solidFill>
                <a:latin typeface="Microsoft Yahei"/>
                <a:ea typeface="Microsoft Yahei"/>
                <a:cs typeface="Microsoft Yahei"/>
              </a:rPr>
              <a:t>旅游行业发展对酒店业的影响与机遇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旅游行业现状及发展趋势</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酒店业现状及挑战分析</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旅游行业发展对酒店业影响剖析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旅游行业发展给酒店业带来机遇探讨</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成功案例分享与启示</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旅游行业现状及发展趋势</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市场规模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国内旅游市场规模持续增长，出境旅游市场也呈现快速增长趋势，国内外旅游市场相互补充。</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消费者行为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国内旅游消费者更注重旅游体验和品质，出境旅游消费者更看重旅游目的地的文化和历史。</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竞争格局</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国内旅游市场竞争激烈，企业数量众多，出境旅游市场则主要由大型旅行社和在线旅游平台主导。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国内外旅游市场对比分析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消费者对旅游产品的个性化需求日益突出，希望获得量身定制的旅游体验。</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个性化需求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消费者对旅游产品的品质要求越来越高，包括酒店、餐饮、交通等各个方面。</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品质化需求</a:t>
            </a:r>
          </a:p>
        </p:txBody>
      </p:sp>
      <p:pic>
        <p:nvPicPr>
          <p:cNvPr id="10" name="Picture 10"/>
          <p:cNvPicPr>
            <a:picLocks noChangeAspect="1"/>
          </p:cNvPicPr>
          <p:nvPr/>
        </p:nvPicPr>
        <p:blipFill>
          <a:blip r:embed="rId3"/>
          <a:srcRect l="8083" r="808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3760" b="376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随着互联网和移动设备的普及，消费者对旅游服务的智能化需求不断增加，如在线预订、智能导游等。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智能化需求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消费者需求变化特点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法规限制</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政府对旅游业的管理和监管不断加强，旅游企业需要遵守相关法规，如旅游法、消费者权益保护法等。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国际合作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政府加强与其他国家和地区的旅游合作，推动旅游市场的互联互通和共同发展。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政策扶持</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政府对旅游业发展给予政策扶持，如税收优惠、资金补贴等，促进了旅游业的快速发展。</a:t>
            </a:r>
          </a:p>
        </p:txBody>
      </p:sp>
      <p:pic>
        <p:nvPicPr>
          <p:cNvPr id="10" name="Picture 10"/>
          <p:cNvPicPr>
            <a:picLocks noChangeAspect="1"/>
          </p:cNvPicPr>
          <p:nvPr/>
        </p:nvPicPr>
        <p:blipFill>
          <a:blip r:embed="rId2"/>
          <a:srcRect t="3208" b="320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政策法规对旅游行业影响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绿色旅游</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环保和可持续发展理念日益深入人心，绿色旅游将成为未来旅游业的重要发展方向。</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文化旅游</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消费者对旅游目的地的文化和历史越来越感兴趣，文化旅游将成为未来旅游业的重要发展领域。</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智慧旅游</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随着互联网和人工智能技术的不断发展，智慧旅游将成为未来旅游业的重要发展趋势。</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未来发展趋势预测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酒店业现状及挑战分析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4" name="Picture 4"/>
          <p:cNvPicPr>
            <a:picLocks noChangeAspect="1"/>
          </p:cNvPicPr>
          <p:nvPr/>
        </p:nvPicPr>
        <p:blipFill>
          <a:blip r:embed="rId2"/>
          <a:srcRect l="16549" r="1654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9" r="1751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提供全方位服务，设施完善，价格较高，注重品牌形象和客户体验。</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星级酒店</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价格实惠，基本设施齐备，服务简单，满足大众市场需求。</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经济型酒店</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具有地域特色和文化气息，提供个性化服务，价格适中。</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民宿</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针对年轻背包客和学生，价格实惠，社交氛围浓厚。</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青年旅社</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酒店类型与特点概述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如万豪、希尔顿等，具有全球知名度和品牌优势，提供高端服务。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国际酒店品牌</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9" name="Picture 9"/>
          <p:cNvPicPr>
            <a:picLocks noChangeAspect="1"/>
          </p:cNvPicPr>
          <p:nvPr/>
        </p:nvPicPr>
        <p:blipFill>
          <a:blip r:embed="rId2"/>
          <a:srcRect l="16772" r="1677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国内酒店品牌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15" name="Picture 15"/>
          <p:cNvPicPr>
            <a:picLocks noChangeAspect="1"/>
          </p:cNvPicPr>
          <p:nvPr/>
        </p:nvPicPr>
        <p:blipFill>
          <a:blip r:embed="rId3"/>
          <a:srcRect l="16650" r="166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新兴酒店品牌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如华住、锦江等，发展迅速，逐渐扩大市场份额。</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如亚朵、桔子等，注重个性化服务和创新，受到年轻消费者喜爱。</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市场竞争格局与品牌竞争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个性化需求</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消费者对酒店服务的需求越来越个性化，要求酒店提供更多定制化的服务。</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智能化需求</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随着科技的发展，消费者对酒店智能化的需求也越来越高，如智能门锁、语音控制等。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绿色环保需求</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环保意识的提高使得消费者对酒店的绿色环保措施更加关注。</a:t>
            </a:r>
          </a:p>
        </p:txBody>
      </p:sp>
      <p:sp>
        <p:nvSpPr>
          <p:cNvPr id="17" name="AutoShape 17"/>
          <p:cNvSpPr/>
          <p:nvPr/>
        </p:nvSpPr>
        <p:spPr>
          <a:xfrm>
            <a:off x="904945" y="3245910"/>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客户需求变化对酒店业挑战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3" name="Picture 3"/>
          <p:cNvPicPr>
            <a:picLocks noChangeAspect="1"/>
          </p:cNvPicPr>
          <p:nvPr/>
        </p:nvPicPr>
        <p:blipFill>
          <a:blip r:embed="rId2">
            <a:alphaModFix/>
          </a:blip>
          <a:srcRect l="3583" r="358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税收政策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政府对酒店业的税收政策不断调整，对酒店业的经营成本产生一定影响。</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旅游法规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政府对旅游业的法规不断完善，对酒店业的服务质量、安全等方面提出更高要求。</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环保政策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政府对环保的重视度不断提高，对酒店业的环保措施也提出更严格的要求。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政策法规对酒店业影响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旅游行业发展对酒店业影响剖析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客源结构变化及影响因素</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互联网和移动设备的普及使得游客能够更方便地获取酒店信息和预订服务，同时也为酒店提供了更精准的营销手段。</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互联网与移动设备的普及</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旅游业的快速发展带来了更广泛的客源市场，包括不同国籍、文化背景和消费习惯的游客，对酒店业提出了更高的服务要求。</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客源市场多元化</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游客对酒店的需求越来越个性化，对主题酒店、特色民宿等非标住宿的需求增加，推动了酒店产品的创新。</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游客需求个性化</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收益管理策略</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酒店需要运用收益管理理论，通过数据分析、预测和决策优化等手段，实现酒店客房收益最大化。</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价格透明化</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互联网使得酒店价格更加透明化，游客可以更方便地比较不同酒店的价格和服务，促使酒店提高性价比和服务质量。</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价格波动因素</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旅游淡旺季、节假日、大型活动等因素都会导致酒店价格的波动，需要酒店灵活调整价格策略以应对市场变化。</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价格波动与收益管理策略调整</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https://d.book118.com/945334044133011033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2024-08-28T12:16:54.633</cp:lastPrinted>
  <dcterms:created xsi:type="dcterms:W3CDTF">2024-08-28T04:16:54Z</dcterms:created>
  <dcterms:modified xsi:type="dcterms:W3CDTF">2024-08-28T04:16:56Z</dcterms:modified>
</cp:coreProperties>
</file>