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7CD71-384A-4A18-8711-8300606DB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D84BB-0C8F-4A6C-9F4D-4CD48A99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6F5ED-4C3A-48D2-ADCC-FFC9C0918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36D20-DC5B-459D-BA72-092047295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AB231-BED0-4D6B-979D-7A56D39D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3F149-7611-4DBE-8945-4342EBE31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9968D-6D40-4D9D-A73F-09ED534B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D8115-76B1-4E6D-A62E-0DDAAB47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48E52-7085-429A-8780-869A0C801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02611-9640-4184-A0E6-DAE8A132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DC84A-8C96-44EA-A0F6-B6099F821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4011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引导读者入戏小说中人物形象塑造之策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塑造鲜活人物形象重要性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策划阶段：构建角色框架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描写技巧：让角色跃然纸上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情感共鸣：拉近读者与角色距离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冲突与成长：推动故事情节发展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案例分析：经典小说人物形象塑造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总结与展望：提升小说创作水平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塑造鲜活人物形象重要性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95" r="316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增强故事真实感与代入感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通过生动的人物描写，读者可以更加深入地了解角色的内心世界和性格特征，进而产生强烈的代入感，与角色产生共鸣。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鲜活的人物形象能够让读者更加真实地感受到故事中的情境和情感，从而更容易被故事所吸引。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传递作者情感与价值观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人物形象是作者传达自身情感和价值观的重要载体，通过塑造不同的人物形象，作者可以表达自己对生活、社会、人性等方面的看法和态度。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读者在阅读过程中，会通过对人物形象的认知和理解，感受到作者所传递的情感和价值观，从而与作者产生情感共鸣和思想交流。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小说中的人物形象往往承载着作品的主题和思想内涵，通过对人物的塑造和刻画，作者可以更加深入地揭示作品的主题和意义。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鲜活、立体的人物形象能够提升作品的文学价值和艺术魅力，使读者在阅读过程中获得更加丰富的审美体验和思考启示。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深化主题，提升作品内涵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策划阶段：构建角色框架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确定角色定位及性格特点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角色职业与社会地位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为角色设定明确的职业特征，如医生、律师、士兵等，以及他们在社会中的地位，这有助于塑造角色的性格和行为方式。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性格特点与行为逻辑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为每个角色设定独特的性格特点，如善良、勇敢、狡猾等，并确保这些特点在角色行为中得到体现，形成一致的行为逻辑。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角色之间的关系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明确角色之间的亲疏关系、利益纠葛和情感纽带，这有助于构建复杂的人物关系网，增强故事的吸引力。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为角色设定不同的家庭背景和教育经历，这些因素将深刻影响角色的价值观、人生观和行为方式。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家庭背景与教育经历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在角色成长过程中安排一些重要事件，如亲人的离世、重大的失败或成功等，这些经历将使角色更加立体和真实。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成长过程中的重要事件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描述角色在成长过程中所经历的内心变化和思想斗争，这有助于揭示角色的内心世界和性格形成的原因。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角色的心路历程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设定背景故事与成长经历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角色的成长与转变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规划角色在故事中的成长历程和转变过程，如从懦弱到勇敢、从自私到无私等，这将使角色更加具有吸引力和感染力。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角色之间的互动与冲突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设计角色之间的互动方式和冲突点，如争吵、合作、背叛等，这些情节将推动故事的发展并增强故事的紧张感和戏剧性。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角色在故事中的作用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明确每个角色在故事中的作用和地位，如主角、配角或反派等，以及他们各自的任务和使命。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规划角色在故事中发展轨迹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描写技巧：让角色跃然纸上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通过对外貌特征的细致描绘，如面容、身材、服饰等，让读者形成直观印象。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精准刻画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个性彰显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避免刻板印象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将角色的性格、气质融入外貌描写中，使其形象更加鲜明立体。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在描写时要注意避免陷入刻板印象，赋予角色独特性和新意。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外貌描写：抓住特征，突出个性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角色的语言风格应与其身份、地位、职业等相符合，增强真实感。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5958" b="159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身份相符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通过语言的措辞、语气、节奏等展现角色的性格特点，如直率、婉转、幽默等。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性格展现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考虑角色所处的地域文化背景，使语言风格更具地方特色。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语言风格：符合身份，展现性格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通过对角色动作的细致描绘，如手势、步态、表情等，传递其内心情绪。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动作描写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关注角色的神态变化，如眼神、脸色等，揭示其心理活动和情感状态。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神态刻画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将动作与神态描写与故事情节相融合，增强场景感和代入感。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动作与神态：传递情绪，增强表现力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情感共鸣：拉近读者与角色距离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https://d.book118.com/945340113141011112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2024-09-18T21:17:27.406</cp:lastPrinted>
  <dcterms:created xsi:type="dcterms:W3CDTF">2024-09-18T13:17:27Z</dcterms:created>
  <dcterms:modified xsi:type="dcterms:W3CDTF">2024-09-18T13:17:29Z</dcterms:modified>
</cp:coreProperties>
</file>