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19F0AB8-23F1-4FDB-92B3-D6B2B90332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CD229C-2697-4FAD-BF0F-6A3BDE0CF2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A8636A5-1A55-4F02-B4D1-D480B34594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C31E0A9-0666-4E5C-9BFA-955DDAD2C3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C0428DA-857B-4A07-8F23-488AB4947FA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0033102-70CD-404A-A3FA-7B84050392C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65E3CC8-C481-4A00-B4F2-AB28EA16C85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E3AA6F-CDCB-4B06-BADD-064009DCB4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1CCA08-939B-4563-9F36-192AE4EAF8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7D3973-103A-47F4-935E-6FC3CE5319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0315D9-8FDA-48DF-BA1D-7E1243C77B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534033310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区域经济视域下产业学院人才培养模式的探索与实践</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汇报人：AA</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2024-01-21</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区域经济视域下的产业学院</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人才培养模式的探索</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实践：以某产业学院为例</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面临的挑战与问题</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未来展望与建议</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250" r="162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产业学院作为高等教育与区域经济紧密结合的办学模式，对于促进人才培养与区域经济发展具有重要意义。</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区域经济快速发展，产业结构转型升级，对高素质技术技能人才需求迫切。</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传统人才培养模式与区域经济发展需求脱节，难以满足产业转型升级对人才的需求。</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探究产业学院人才培养模式的内涵、特点及优势。</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分析区域经济视域下产业学院人才培养的现状及存在的问题。</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提出优化产业学院人才培养模式的策略与建议，促进人才培养与区域经济发展的深度融合。</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区域经济视域下的产业学院</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887197" y="368596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973117" y="294616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64389" y="229322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175869" y="157514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689807" y="4081438"/>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A</a:t>
            </a:r>
          </a:p>
        </p:txBody>
      </p:sp>
      <p:sp>
        <p:nvSpPr>
          <p:cNvPr id="7" name="TextBox 7"/>
          <p:cNvSpPr txBox="1"/>
          <p:nvPr/>
        </p:nvSpPr>
        <p:spPr>
          <a:xfrm>
            <a:off x="4844656" y="336153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B</a:t>
            </a:r>
          </a:p>
        </p:txBody>
      </p:sp>
      <p:sp>
        <p:nvSpPr>
          <p:cNvPr id="8" name="TextBox 8"/>
          <p:cNvSpPr txBox="1"/>
          <p:nvPr/>
        </p:nvSpPr>
        <p:spPr>
          <a:xfrm>
            <a:off x="5930576" y="268869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C</a:t>
            </a:r>
          </a:p>
        </p:txBody>
      </p:sp>
      <p:sp>
        <p:nvSpPr>
          <p:cNvPr id="9" name="TextBox 9"/>
          <p:cNvSpPr txBox="1"/>
          <p:nvPr/>
        </p:nvSpPr>
        <p:spPr>
          <a:xfrm>
            <a:off x="7021848" y="1970621"/>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D</a:t>
            </a:r>
          </a:p>
        </p:txBody>
      </p:sp>
      <p:sp>
        <p:nvSpPr>
          <p:cNvPr id="10" name="TextBox 10"/>
          <p:cNvSpPr txBox="1"/>
          <p:nvPr/>
        </p:nvSpPr>
        <p:spPr>
          <a:xfrm>
            <a:off x="264117" y="3897206"/>
            <a:ext cx="347445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343183" y="4453085"/>
            <a:ext cx="324734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产业学院是一种高等教育机构，通过与企业和行业紧密合作，共同培养适应区域经济发展需求的高素质人才。</a:t>
            </a:r>
          </a:p>
        </p:txBody>
      </p:sp>
      <p:sp>
        <p:nvSpPr>
          <p:cNvPr id="12" name="TextBox 12"/>
          <p:cNvSpPr txBox="1"/>
          <p:nvPr/>
        </p:nvSpPr>
        <p:spPr>
          <a:xfrm>
            <a:off x="7021848" y="3829597"/>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实践导向</a:t>
            </a:r>
          </a:p>
        </p:txBody>
      </p:sp>
      <p:sp>
        <p:nvSpPr>
          <p:cNvPr id="13" name="TextBox 13"/>
          <p:cNvSpPr txBox="1"/>
          <p:nvPr/>
        </p:nvSpPr>
        <p:spPr>
          <a:xfrm>
            <a:off x="7021848" y="4385476"/>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产业学院注重实践教学，通过实习、实训等方式提高学生的实践能力和职业素养。</a:t>
            </a:r>
          </a:p>
        </p:txBody>
      </p:sp>
      <p:sp>
        <p:nvSpPr>
          <p:cNvPr id="14" name="TextBox 14"/>
          <p:cNvSpPr txBox="1"/>
          <p:nvPr/>
        </p:nvSpPr>
        <p:spPr>
          <a:xfrm>
            <a:off x="8276238" y="1408158"/>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资源整合</a:t>
            </a:r>
          </a:p>
        </p:txBody>
      </p:sp>
      <p:sp>
        <p:nvSpPr>
          <p:cNvPr id="15" name="TextBox 15"/>
          <p:cNvSpPr txBox="1"/>
          <p:nvPr/>
        </p:nvSpPr>
        <p:spPr>
          <a:xfrm>
            <a:off x="8276238" y="1964037"/>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产业学院充分利用企业和行业的资源，为学生提供实践平台、就业渠道等支持。</a:t>
            </a:r>
          </a:p>
        </p:txBody>
      </p:sp>
      <p:sp>
        <p:nvSpPr>
          <p:cNvPr id="16" name="TextBox 16"/>
          <p:cNvSpPr txBox="1"/>
          <p:nvPr/>
        </p:nvSpPr>
        <p:spPr>
          <a:xfrm>
            <a:off x="1309174" y="1453224"/>
            <a:ext cx="3461281"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校企合作</a:t>
            </a:r>
          </a:p>
        </p:txBody>
      </p:sp>
      <p:sp>
        <p:nvSpPr>
          <p:cNvPr id="17" name="TextBox 17"/>
          <p:cNvSpPr txBox="1"/>
          <p:nvPr/>
        </p:nvSpPr>
        <p:spPr>
          <a:xfrm>
            <a:off x="1043424" y="2035855"/>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产业学院与企业和行业建立紧密的合作关系，共同制定人才培养方案和教学计划。</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产业学院的定义与特点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经济发展需求</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区域经济的发展需要高素质的人才支撑，对产业学院的人才培养提出更高要求。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产业结构调整</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区域经济的产业结构调整要求产业学院及时调整专业设置和教学内容，以适应新的产业发展需求。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创新驱动发展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区域经济向创新驱动发展转型，要求产业学院加强科研创新、技术转化等方面的能力培养。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区域经济对产业学院的影响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25" r="14625"/>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人才供给</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产业学院为区域经济提供高素质的人才供给，满足产业发展对人才的需求。</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技术创新</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产业学院通过与企业和行业合作，推动技术创新和成果转化，促进区域经济的科技进步。</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社会服务</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产业学院积极开展社会服务，为区域经济提供技术咨询、人才培训等服务支持。</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产业学院在区域经济发展中的作用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人才培养模式的探索</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传统人才培养模式的问题与挑战</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传统人才培养模式往往局限于单一学科或专业，缺乏跨学科、综合性的培养，难以适应区域经济多元化发展的需求。</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理论与实践脱节</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传统人才培养模式注重理论知识的传授，但实践环节相对薄弱，导致学生缺乏实际操作能力和解决现实问题的能力。</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人才供需不匹配</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传统人才培养模式缺乏对区域经济发展需求的深入了解，人才培养目标与市场需求脱节，造成人才浪费和区域经济发展受限。</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学科专业壁垒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产教融合</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深化产教融合，与企业和行业紧密合作，共同制定人才培养方案，实现人才培养与区域经济发展的有效对接。</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实践教学强化</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加强实践教学环节，通过实验、实训、实习等方式提高学生的实际操作能力和解决现实问题的能力。</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跨学科综合性培养</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打破学科专业壁垒，实施跨学科、综合性的课程设置，培养学生具备多元化的知识结构和综合素质。</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创新人才培养模式的探索与实践</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德国双元制模式</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德国双元制模式将学校教育与企业实践紧密结合，学生既在学校接受理论知识教育，又在企业接受实践技能培训，实现了理论与实践的有机结合。该模式为德国制造业的高质量发展提供了有力的人才保障。</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新加坡教学工厂模式</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新加坡教学工厂模式通过模拟企业真实环境和工作流程，让学生在类似于企业的教学环境中接受实践训练，提高了学生的职业素养和就业竞争力。该模式为新加坡经济的快速发展提供了源源不断的高素质人才。</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启示</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内外成功的人才培养模式都注重理论与实践的结合、学校与企业的合作以及学生综合素质的培养。在探索与实践新型人才培养模式时，应充分借鉴这些成功经验，并结合区域经济发展的实际需求进行创新和优化。</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国内外成功案例分析与启示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https://d.book118.com/945340333104011104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2024-09-14T00:01:57.494</cp:lastPrinted>
  <dcterms:created xsi:type="dcterms:W3CDTF">2024-09-13T16:01:57Z</dcterms:created>
  <dcterms:modified xsi:type="dcterms:W3CDTF">2024-09-13T16:01:59Z</dcterms:modified>
</cp:coreProperties>
</file>