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F306A8-0CF0-444B-9E4F-80452DFE3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26D9C-1B88-4770-ADE2-B1EB85BE9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74E57D-153E-491D-92AE-EAF22EC3A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6444A5-3ADF-413C-9DA0-39DAEE70B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A995E6-A187-4C25-9186-F8C02E767F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57AF44-01BC-413C-8AE7-77A10A8A4C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7DFFB7-8181-417A-829F-BBFB9D2D9E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25068-3791-480C-B782-E515855829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EF01CF-3FAC-434F-98DA-262A751EAF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B7D924-45B6-4052-9F89-B3C18AE6B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FB48A5-B2BE-4C5A-948E-1375D3586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41044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核医学临床放射性示踪技术与淋巴显像培训课件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核医学基础知识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淋巴显像技术原理与操作</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放射性示踪技术在淋巴显像中的应用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淋巴显像的临床应用与案例分析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提高临床医师对核医学放射性示踪技术的认识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培训将介绍核医学放射性示踪技术的基本原理、应用范围和操作规范，帮助临床医师更好地理解和应用该技术。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458" r="154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促进淋巴显像技术的普及和应用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淋巴显像是核医学领域的重要技术之一，对于淋巴系统疾病的诊断和治疗具有重要意义。通过培训，将推动淋巴显像技术在临床的广泛应用。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适应医疗技术发展的需要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随着医疗技术的不断进步，核医学放射性示踪技术和淋巴显像技术在临床诊断和治疗中的作用日益凸显。本次培训旨在帮助临床医师跟上技术发展的步伐，提高诊疗水平。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核医学放射性示踪技术基本原理：介绍放射性示踪技术的概念、原理、常用放射性核素及其特性，以及放射性示踪技术在医学领域的应用。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淋巴显像技术：详细讲解淋巴显像技术的原理、操作方法和图像解读，包括淋巴结定位、淋巴结病变的识别和评估等内容。</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临床案例分析和实践操作：通过实际案例的分析和操作演示，使学员掌握核医学放射性示踪技术和淋巴显像技术的实际应用，提高临床诊疗能力。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培训目标：通过本次培训，使学员能够熟练掌握核医学放射性示踪技术和淋巴显像技术的基本原理和操作方法，具备独立开展相关诊疗工作的能力。同时，提高学员对新技术、新方法的敏感性和创新意识，为推动核医学领域的发展做出贡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核医学基础知识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放射性核素与示踪技术的关系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放射性核素作为示踪剂，通过其特殊的物理和化学性质，实现对生物体内特定物质的追踪和定位。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放射性核素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具有不稳定原子核并自发地放出射线的核素，广泛应用于核医学领域。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示踪技术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利用放射性核素或其标记化合物在生物体系中的特殊行为，追踪生物体内特定物质运行或变化的一种方法。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放射性核素与示踪技术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利用放射性核素标记的显像剂，通过医学影像技术显示人体内部结构和功能信息，为疾病诊断提供依据。</a:t>
            </a:r>
          </a:p>
        </p:txBody>
      </p:sp>
      <p:pic>
        <p:nvPicPr>
          <p:cNvPr id="6" name="Picture 6"/>
          <p:cNvPicPr>
            <a:picLocks noChangeAspect="1"/>
          </p:cNvPicPr>
          <p:nvPr/>
        </p:nvPicPr>
        <p:blipFill>
          <a:blip r:embed="rId2"/>
          <a:srcRect l="12875" r="12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疾病诊断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利用放射性核素释放的射线能量，破坏病变组织或抑制异常生理功能，达到治疗疾病的目的。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治疗方法</a:t>
            </a:r>
          </a:p>
        </p:txBody>
      </p:sp>
      <p:pic>
        <p:nvPicPr>
          <p:cNvPr id="10" name="Picture 10"/>
          <p:cNvPicPr>
            <a:picLocks noChangeAspect="1"/>
          </p:cNvPicPr>
          <p:nvPr/>
        </p:nvPicPr>
        <p:blipFill>
          <a:blip r:embed="rId3"/>
          <a:srcRect l="17542" r="175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5667" r="15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通过核医学检查手段，对治疗效果进行定量或半定量评估，为医生制定和调整治疗方案提供参考。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疗效评估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核医学在临床应用中的价值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放射性防护与安全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放射性防护原则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遵循辐射防护三原则，即正当化、最优化和个人剂量限值，确保工作人员和公众的安全。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放射性安全操作规范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严格遵守放射性物质的操作规程，如正确佩戴个人剂量计、定期监测工作场所辐射水平等。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应急处理措施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制定完善的应急处理预案，包括事故报告、紧急撤离、医疗救治等内容，确保在发生意外情况时能够迅速有效地应对。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淋巴显像技术原理与操作</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004" r="330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利用放射性核素标记的示踪剂，通过淋巴系统特异性摄取和转运，以非侵入性方式显示淋巴系统结构和功能的技术。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淋巴显像定义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对于淋巴系统疾病的诊断、治疗决策制定和预后评估具有重要价值。</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淋巴显像意义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淋巴显像技术概述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利用放射性核素标记的示踪剂，在体内被淋巴系统特异性摄取和转运，通过体外探测设备对放射性信号进行定位和定量测量。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淋巴系统由淋巴管、淋巴结和淋巴器官组成，负责体液平衡、免疫应答和脂质运输等生理功能。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淋巴显像技术原理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淋巴系统生理基础</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放射性核素示踪原理</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评估患者病情和身体状况，了解过敏史等相关信息，签署知情同意书。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患者准备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根据检查目的和患者情况选择合适的放射性核素标记的示踪剂，按照规范进行注射或口服。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示踪剂选择与使用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使用核医学显像设备（如伽马相机、SPECT/CT等）进行图像采集，通过计算机处理软件进行图像重建、分析和解读。</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图像采集与处理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根据图像结果和临床信息，综合分析并出具诊断报告，为患者提供个性化的治疗建议。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结果报告与解读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淋巴显像技术操作规范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https://d.book118.com/945341044300011044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2024-09-07T07:20:34.453</cp:lastPrinted>
  <dcterms:created xsi:type="dcterms:W3CDTF">2024-09-06T23:20:34Z</dcterms:created>
  <dcterms:modified xsi:type="dcterms:W3CDTF">2024-09-06T23:20:36Z</dcterms:modified>
</cp:coreProperties>
</file>