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19D97-1444-4969-8341-526708EEE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5CD66-B0AE-4829-9EBA-753B0E57C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FADFD7-0EAE-49A1-872E-887AB53D1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9DCA5-0D8C-472D-95BC-561C7632B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A3379D-4487-4D29-B7A0-F5964D327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C8CB83-2F08-4D6E-B835-7E66655A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002C6-D9B8-468B-8536-231C3FE7B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0D0DB-680E-4D13-AEC5-89D6DFDB4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84038-4FA5-499A-8254-63866BD4A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B5E2D-0244-4E3F-A66C-97568E97B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7E1A64-AD8E-4FF2-B849-9C160708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411001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《边界层理论基础》ppt课件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边界层理论概述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边界层的基本特性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边界层方程与求解方法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边界层分离与控制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边界层理论的前沿研究与展望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边界层理论概述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边界层理论的定义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边界层理论是指在流体动力学中，流场中紧贴物面的粘性力起主导作用的区域，是流体力学的一个重要分支。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它主要研究流体在物面附近的流动现象和规律，包括流体与物面的相互作用、流动的稳定性、分离等现象。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边界层理论在空气动力学、气象学、海洋学、环境科学等领域有着广泛的应用。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边界层理论的发展可以追溯到20世纪初，当时德国物理学家普朗特提出了著名的普朗特边界层理论。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该理论为边界层的研究奠定了基础，并开创了流体力学的新领域。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此后，许多科学家在边界层理论方面做出了重要贡献，包括发展了边界层模型、研究了边界层的稳定性、分离等现象，进一步丰富了边界层理论。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92" r="8192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边界层理论的发展历程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边界层理论在航空航天领域的应用尤为广泛，如飞机和航天器的设计和优化。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在环境科学中，边界层理论用于研究污染物在大气和地表水中的扩散和输移。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在气象学中，边界层理论用于研究大气边界层的流动和气象现象。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在海洋学中，边界层理论用于研究海流的流动和海洋现象。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5613" b="5613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8450" b="8450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5302" b="5302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边界层理论的应用领域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边界层的基本特性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边界层的形成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当流体流过固体表面时，由于粘性力的作用，流体的动量发生改变，在紧贴固体表面的薄层区域内，流体的速度梯度变得非常小，形成所谓的边界层。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边界层的演化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边界层内的流动状态会随着流体速度的增加而发生变化，从层流到湍流的过渡称为边界层的转捩。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边界层的形成与演化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在低速流动中，边界层内的流动是层流状态，流体的速度沿垂直于壁面的方向呈抛物线分布。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在高速流动中，边界层内的流动是湍流状态，流体的速度和方向在空间中呈现随机性。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边界层的流动特性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湍流边界层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层流边界层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88" r="249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边界层内的热量传递主要通过热传导方式进行，由于流体的粘性作用，热量传递的速度受到限制。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对流换热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边界层与固体表面之间的热量传递还伴随着流体的对流运动，对流换热的效果取决于流体与固体表面的温度差和流速。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边界层的传热特性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4708" r="34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边界层内的气体或液体中的组分传递主要通过分子扩散方式进行。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分子扩散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随着流体在边界层内的流动，组分会因对流作用而发生迁移，对流传质的速率取决于组分浓度差和流速。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对流传质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边界层的传质特性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边界层方程与求解方法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https://d.book118.com/945341100103011041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2024-09-01T19:17:47.885</cp:lastPrinted>
  <dcterms:created xsi:type="dcterms:W3CDTF">2024-09-01T11:17:47Z</dcterms:created>
  <dcterms:modified xsi:type="dcterms:W3CDTF">2024-09-01T11:17:49Z</dcterms:modified>
</cp:coreProperties>
</file>