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30A5E5-4A64-4315-81C3-1652892AFB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40E09A-0DE4-4AAE-97EC-C3DE85FAE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933DBC-4F66-4AA3-ABF5-03923D713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92E373-6E1A-49E5-8582-074C31E75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95A429-5BA8-4982-AC91-BB22260A0E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D84F10-3FA2-4499-88B2-06DF15B2D4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B085A-2EAA-459E-AAEC-8B7E2FF9CA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1D0BE-29ED-47A6-8D16-0A098DAC6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3510B8-0F22-4C45-AC99-6AE760AA9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631EE4-A365-4750-9DE4-FE89E1431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A80F4-A120-4BD0-8EBE-FEB7FAC30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413222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共同拯救心灵校园心理危机干预专题讲座</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2024-01-20</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校园心理危机干预基础知识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学生心理危机识别与评估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校园心理危机干预措施与实践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教职工在心理危机干预中角色与责任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594" r="24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讲座背景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近年来，随着社会压力的增加和教育环境的变化，校园心理危机事件频发，引起了广泛关注。为了加强对学生心理健康的关注和保护，提高学校心理危机干预能力，我们特别组织了本次专题讲座。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讲座目的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本次讲座，我们希望向学校师生普及心理危机知识，提高大家对心理危机的认识和重视程度；同时，传授有效的心理危机干预技巧和方法，帮助学校在面对心理危机事件时能够迅速、准确地采取措施，保护学生的身心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校园心理危机现状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当前，校园心理危机事件呈现出上升趋势，涉及学生群体广泛。这些事件包括学业压力、人际关系紧张、家庭问题、网络成瘾等多种因素引发的心理问题，给学生带来了严重的身心困扰。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心理危机对学生的影响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不仅会影响学生的学业成绩和日常表现，还会对学生的身心健康造成长期负面影响。例如，焦虑、抑郁等情绪问题可能导致学生出现失眠、食欲不振、注意力不集中等症状；严重的心理危机甚至可能导致学生产生自残、自杀等极端行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心理危机对校园安全的影响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事件不仅对当事学生造成伤害，还可能对校园安全造成威胁。例如，学生因心理问题而引发的过激行为可能导致校园暴力事件的发生；同时，心理危机也可能引发学生的群体性恐慌和不安，影响校园的稳定和秩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校园心理危机现状及影响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校园心理危机干预基础知识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心理危机定义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心理危机是指个体在遇到了突发事件或面临重大的挫折和困难，当事人自己既不能回避又无法用自己的资源和应激方式来解决时所出现的心理反应。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心理危机分类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根据危机的性质，可分为发展性危机、境遇性危机和存在性危机；根据危机产生的后果，可分为成长性危机、破坏性危机；根据危机与当事人的关系程度，可分为一般单一性生活危机和复杂情境性危机。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易发性、交互性、突发性、多元性、无助性。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校园心理危机特点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学业压力、人际关系紧张、家庭问题、经济困难、突发事件等。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校园心理危机原因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校园心理危机特点及原因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预防为主、及时预警、快速反应、心理支持与实际帮助相结合。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干预原则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建立预警机制、提供心理支持、开展心理健康教育、建立社会支持系统。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干预策略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干预原则与策略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学生心理危机识别与评估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常见学生心理问题表现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持续的情绪低落、焦虑、易怒或暴躁等。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逃学、攻击行为、自残、酗酒、滥用药物等。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成绩突然下降、失去学习兴趣、无法集中注意力等。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孤独、被排斥、与家庭或朋友关系紧张等。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情绪问题</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行为问题</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学习问题</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人际关系问题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通过观察学生的言行举止、情绪变化等来判断其是否存在心理问题。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调查法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心理测验法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通过与学生本人或其亲友、同学等进行交流，了解其心理状况。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运用专业的心理测验工具对学生的心理状况进行评估。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心理危机识别方法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24" r="10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根据学生的心理问题表现、持续时间、严重程度等因素，对其心理危机进行风险评估。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根据风险评估结果，将学生心理危机分为不同等级，并采取相应的管理措施，如定期关注、心理咨询、心理治疗等。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风险评估与分级管理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分级管理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风险评估</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https://d.book118.com/945341322224011101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2024-09-10T04:22:41.466</cp:lastPrinted>
  <dcterms:created xsi:type="dcterms:W3CDTF">2024-09-09T20:22:41Z</dcterms:created>
  <dcterms:modified xsi:type="dcterms:W3CDTF">2024-09-09T20:22:43Z</dcterms:modified>
</cp:coreProperties>
</file>