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7649F-5A54-40DD-A4E0-D3E6E2EDC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2EFA6-4E63-42D5-8BA7-C1D59D18A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23464-CA42-471F-BC9A-CFF349714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AB9F4-3B97-4910-9D08-BE9D0612A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5381F4-CA3B-4E96-80F4-3C3ECD599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BCCBAF-7F4A-45F3-A231-EDC0E73B1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A02A68-AB06-43E5-8896-2123FDA4E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300EE-9915-450C-B5FD-539230E27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98270-9007-4FBC-8ACE-5A28E5F09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96803-A1FF-4785-BF0C-46B405EF4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BE481-B2DC-47AA-A46D-5979C9849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42110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智慧园区建设的智慧水域管理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智慧水域管理需求分析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智慧水域管理系统架构设计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关键技术研究与实现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应用场景展示与效果评估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未来发展趋势与挑战应对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是指运用物联网、大数据、云计算、空间物理等新一代信息技术，实现区域内及时、互动、整合的信息感知、传递和处理，以提高园区产业集聚能力、企业经济竞争能力、可持续发展能力为先进园区建设的高级阶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随着技术的不断进步和应用需求的不断提高，智慧园区建设将呈现以下发展趋势：数字化、网络化、智能化、绿色化、服务化。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通过信息技术手段，实现园区内各类信息的采集、传输、处理和应用，提高园区信息化水平。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运用人工智能、机器学习等技术，实现园区内各类设施的自动化、智能化管理，提高运营效率和管理水平。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实现园区内各类系统、应用、服务的集成，打破信息孤岛，实现信息共享和业务协同。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注重环保、节能、可持续发展等方面，推动园区内绿色生产、绿色建筑等方面的应用和发展。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智慧园区核心特点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国内案例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上海张江高科技园区通过智慧园区建设，实现了信息化、智能化、集成化的管理，提高了园区的整体运营效率和管理水平。同时，该园区还注重绿色化发展，推动绿色建筑、绿色交通等方面的应用和发展。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国外案例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加坡裕廊工业园区通过智慧园区建设，实现了高度自动化和智能化的管理。该园区采用先进的物联网技术，对各类设施进行实时监控和管理，提高了运营效率和管理水平。同时，该园区还注重环保和可持续发展，采用清洁能源和绿色建筑等方面的技术和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国内外典型案例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智慧水域管理需求分析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水资源浪费严重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传统水资源管理方式粗放，水资源利用效率低下，浪费现象严重。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水域资源分布不均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不同地域、不同园区的水域资源分布差异较大，部分地区水资源紧张。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水环境污染严重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工业废水、生活污水等排放导致水域污染，影响生态环境和居民健康。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水域资源现状及挑战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国家政策法规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国家出台了一系列水资源管理和水环境保护政策法规，对智慧水域管理提出了明确要求。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行业标准规范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水利、环保等部门制定了一系列行业标准规范，涉及水资源监测、评价、保护等方面。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地方性法规和政策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各地政府结合实际情况，制定了相应的水资源管理和保护法规政策。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政策法规与行业标准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企业和公众需求调研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企业希望通过智慧水域管理，提高水资源利用效率，降低生产成本，同时履行社会责任，保护生态环境。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公众需求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公众关注水资源安全、水环境质量等方面的问题，希望政府和企业采取有效措施加以解决。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政府和园区管理机构需求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政府和园区管理机构需要全面了解辖区内的水资源状况，制定科学合理的管理措施和政策，提高水资源管理水平。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智慧水域管理系统架构设计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将系统划分为数据采集、数据传输、数据处理、数据存储和应用层，实现层次化管理和模块化开发。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采用分布式架构和负载均衡技术，确保系统的高可用性和可扩展性。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加强网络安全防护，采用加密传输和访问控制等安全措施，保障系统数据安全。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总体架构设计思路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选用高精度、高稳定性的水质监测传感器，实现多参数实时监测。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采用4G/5G、LoRa等无线通信技术，实现远程数据传输和实时监控。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运用数据压缩算法，降低传输数据量，提高传输效率。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数据压缩技术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数据采集与传输技术选型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https://d.book118.com/945342110022011101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2024-09-09T08:35:09.933</cp:lastPrinted>
  <dcterms:created xsi:type="dcterms:W3CDTF">2024-09-09T00:35:09Z</dcterms:created>
  <dcterms:modified xsi:type="dcterms:W3CDTF">2024-09-09T00:35:12Z</dcterms:modified>
</cp:coreProperties>
</file>