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A7EB0-BB09-4934-B5D0-B1B8EB58A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DB450-AABA-48C7-90BB-D1800667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AA0B0-3D6B-478C-94A3-1D98DF3AB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4441E-C82C-43DE-B95D-24D00AE3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D691C-4D14-44E6-A062-9472F6C6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B5AB9-778B-4A20-9F3E-4D9D8491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28104-5144-4729-A053-82FF549E7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A52F4-C82F-4A85-A1AA-4F378C60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03462-6EFE-428F-BF03-A6F66354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3C9AE-6394-4EF6-8268-BEC82E27F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4CE7B-F1FC-4498-B4CB-D565DF2F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423321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车间技术提升年计划优化能源消耗的重要措施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车间能源消耗现状及问题分析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技术提升方案设计与实施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设备更新与运行管理优化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生产流程改进与操作规范培训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监测体系建立与数据分析应用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降低能源消耗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随着能源价格的上涨和环保要求的提高，降低车间能源消耗成为企业降低成本、提高竞争力的重要手段。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通过技术升级和改造，提高车间设备的运行效率和能源利用率，减少能源浪费。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优化能源消耗不仅有助于企业经济效益的提升，也是实现绿色、低碳、可持续发展的重要途径。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能源消耗现状分析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对车间目前的能源消耗情况进行详细分析，包括能源种类、消耗量、消耗结构等。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实施计划和预期效果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制定具体的实施计划，包括时间节点、责任人、所需资源等，并预测实施后的效果。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技术提升措施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提出针对车间设备、工艺、管理等方面的技术提升措施，以降低能源消耗。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风险评估和应对措施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分析实施过程中可能出现的风险和问题，并提出相应的应对措施。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车间能源消耗现状及问题分析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车间设备运转、照明、空调等用电量大，占能源消耗总量的主要部分。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电能消耗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部分车间使用燃气进行加热或动力供应，燃气消耗较为显著。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燃气消耗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车间生产过程中的冷却、清洗等环节需要大量水资源。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水资源消耗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能源消耗种类与数量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部分老旧设备能效较低，存在能源浪费现象。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设备能效水平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生产流程不够合理，导致能源利用效率不高。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缺乏有效的能源管理手段和措施，能源利用效率有待提升。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能源利用效率评估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由于设备老化、管理不善等原因，车间存在能源浪费现象。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能源浪费严重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能源价格波动及不合理使用导致能源成本过高。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能源成本过高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车间缺乏针对性的节能措施和技术手段，节能潜力未得到充分挖掘。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缺乏有效的节能措施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技术提升方案设计与实施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高效电机技术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采用高效电机替换传统电机，提高电机运行效率，降低能源消耗。高效电机通过优化电磁设计、降低铁损和铜损等手段，实现更高的能量转换效率。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变频器技术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应用变频器对电机进行调速控制，根据实际需求调整电机运行速度，避免不必要的能源浪费。变频器通过改变电源频率，实现对电机速度的无级调节，从而达到节能目的。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余热回收技术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对车间生产过程中产生的余热进行回收利用，将其转化为有用能源，提高能源利用效率。余热回收技术包括热交换器、余热锅炉等设备的应用，可将废热转化为热水、蒸汽等形式的能源。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节能技术选型及原理介绍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对车间生产流程进行全面梳理和优化，减少不必要的生产环节和能源消耗点，提高生产效率。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能源管理系统建设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建立完善的能源管理系统，实时监测和分析车间能源消耗情况，为节能措施的实施提供数据支持。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对车间内老旧、高能耗设备进行更新和升级，选用高效、节能型设备，从源头上降低能源消耗。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技术改造方案设计与实施计划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通过实施节能技术改造方案，预计车间能源消耗可降低20%以上。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能源消耗降低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投资回报率预测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优化生产流程和选用高效设备将提高车间生产效率，预计生产效率可提升15%以上。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根据节能技术改造方案的投资成本和预期节能效益进行计算，预计投资回报期在2-3年左右。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预期效果及投资回报率预测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设备更新与运行管理优化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选用高效电动机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采用高效电动机，提高设备运行效率，降低能源消耗。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配置变频器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对于需要调速的设备，配置变频器，实现按需供能，避免能源浪费。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采用高效传动系统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优化传动系统设计，减少传动损失，提高传动效率。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高效节能设备选型及配置建议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https://d.book118.com/945342332140011101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2024-09-09T21:32:32.765</cp:lastPrinted>
  <dcterms:created xsi:type="dcterms:W3CDTF">2024-09-09T13:32:32Z</dcterms:created>
  <dcterms:modified xsi:type="dcterms:W3CDTF">2024-09-09T13:32:34Z</dcterms:modified>
</cp:coreProperties>
</file>