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836B7-B02D-4B47-BFD4-6B8E9B8DE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602FE-DBF8-44BD-9B22-42FF7A6E0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E716A-9994-4BE2-A039-D63D4299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BE0BE-150F-4E5B-A50E-270DF0CA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A3891-4A5D-49CD-94F0-50788EB6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31E6F8-20E6-4722-92AA-08919A6E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0E2A7-9264-45D7-A5B0-603ECC3EF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2213A-9C31-48AC-AC5C-8B793F357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7E04D-243A-44D8-9106-D3911AEFC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BE1FA-F43D-4D8A-A3C7-D5603AFDD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0FAE2-5214-4AE5-AA73-AA700FF3E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4410023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/.内容/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儿童情绪障碍的早期筛查与干预方法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儿童情绪障碍的早期筛查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儿童情绪障碍的干预方法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儿童情绪障碍的预防措施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儿童情绪障碍的案例分析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3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儿童情绪障碍的未来研究方向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4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儿童情绪障碍的早期筛查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筛查的重要性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早期筛查可以帮助识别儿童情绪障碍的迹象，及时采取干预措施，避免症状恶化。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早期筛查可以促进儿童心理健康发展，提高儿童的生活质量和社会适应能力。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早期筛查可以减轻家庭和社会的负担，减少儿童情绪障碍对家庭和社会的影响。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早期筛查可以促进儿童全面发展，提高儿童的学习成绩和社交能力。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筛查的方法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观察法：通过观察儿童的行为表现，判断是否存在情绪障碍。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问卷调查法：使用专门设计的问卷调查表，对儿童家长进行调查，了解儿童情绪状况。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心理评估法：通过专业的心理评估工具，对儿童进行心理评估，判断是否存在情绪障碍。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医学检查法：通过医学检查，如脑电图、CT等，了解儿童情绪障碍的生理机制。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筛查的指标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行为问题：注意儿童是否存在不良行为，如攻击性行为、自伤等。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学习与注意力：检查儿童在学习和注意力方面的表现，是否出现注意力不集中、学习成绩下降等情况。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情绪表达：观察儿童的情绪表达是否异常，如过度焦虑、抑郁等。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社交能力：评估儿童在社交场合的表现，是否能够正常与人交往。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儿童情绪障碍的早期筛查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筛查时机：在儿童发展的关键阶段进行定期筛查，如3岁、6岁、9岁等年龄节点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筛查频率：建议每半年进行一次儿童情绪障碍的筛查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筛查方法：采用问卷调查、观察法和访谈法等多种方法综合评估儿童的情绪状况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筛查人员：由专业的心理医生或儿童心理学家进行筛查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儿童情绪障碍的干预方法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心理干预方法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认知行为疗法：帮助儿童了解和改变不合理的思维模式和行为习惯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家庭治疗：改善家庭环境，增强家庭成员间的沟通和支持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游戏疗法：通过游戏的形式，让儿童在轻松愉快的氛围中表达情感和释放压力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心理教育：向儿童和家长传授情绪管理的知识和技巧，提高自我调节能力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药物治疗方法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抗精神病药：如奥氮平、利培酮等，用于治疗精神分裂症等精神障碍。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心理治疗：如认知行为疗法、家庭治疗等，通过改变不良认知和行为，提高情绪管理能力。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抗抑郁药：如舍曲林、氟西汀等，用于缓解抑郁症状。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抗焦虑药：如苯二氮䓬类药物，用于缓解焦虑症状。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家庭干预方法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建立良好的家庭环境：提供稳定、安全、温馨的家庭氛围，增强孩子的心理安全感。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提高父母的育儿技能：通过培训、讲座等方式，增强父母对儿童情绪的理解和应对能力。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建立亲子沟通渠道：鼓励父母与孩子进行积极、平等的沟通，及时了解孩子的情绪变化和需求。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制定合理的家庭规则：建立清晰、合理的家庭规则，培养孩子的自我控制能力和责任感。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学校干预方法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建立心理档案：为每位学生建立心理档案，记录他们的情绪状况和行为特点，以便及时发现和干预。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心理健康教育：开展心理健康教育课程，帮助学生了解情绪障碍的相关知识，增强自我认知和自我调节能力。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心理咨询与辅导：提供专业的心理咨询和辅导服务，针对有情绪障碍的学生进行个别辅导和团体辅导。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家校合作：加强与家长的沟通与合作，共同关注孩子的情绪状况，提供必要的支持和帮助。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儿童情绪障碍的预防措施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家庭教育的重要性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建立良好的家庭氛围，促进孩子的心理健康发展。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家长应该关注孩子的情感需求，与孩子建立亲密的关系。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家长应该引导孩子正确处理情绪，培养他们的情绪管理能力。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家长应该关注孩子的社交能力，鼓励他们与同龄人建立良好的关系。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https://d.book118.com/945344100234011120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9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TEMPLATE_CATEGORY" val="custom"/>
  <p:tag name="KSO_WM_TEMPLATE_INDEX" val="20230287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儿童情绪障碍的早期筛查与干预方法</vt:lpstr>
      <vt:lpstr>目录</vt:lpstr>
      <vt:lpstr>儿童情绪障碍的早期筛查</vt:lpstr>
      <vt:lpstr>筛查的重要性</vt:lpstr>
      <vt:lpstr>筛查的方法</vt:lpstr>
      <vt:lpstr>筛查的指标</vt:lpstr>
      <vt:lpstr>儿童情绪障碍的早期筛查</vt:lpstr>
      <vt:lpstr>儿童情绪障碍的干预方法</vt:lpstr>
      <vt:lpstr>心理干预方法</vt:lpstr>
      <vt:lpstr>药物治疗方法</vt:lpstr>
      <vt:lpstr>家庭干预方法</vt:lpstr>
      <vt:lpstr>学校干预方法</vt:lpstr>
      <vt:lpstr>儿童情绪障碍的预防措施</vt:lpstr>
      <vt:lpstr>家庭教育的重要性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2024-09-23T07:26:06.588</cp:lastPrinted>
  <dcterms:created xsi:type="dcterms:W3CDTF">2024-09-22T23:26:06Z</dcterms:created>
  <dcterms:modified xsi:type="dcterms:W3CDTF">2024-09-22T23:26:08Z</dcterms:modified>
</cp:coreProperties>
</file>