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0FE1E-0721-47F9-8215-D37EDD77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EAA09-C706-40EA-92ED-89A8C8D2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62C3F-6040-4E71-A36A-EFC378985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9E8DB-8917-43A1-9755-049FC38E7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92B30-3B3C-49FF-8037-9FD9B5B15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60CAA-B5D4-4D8E-82F7-90A62C2A1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12815-AA06-4899-83B4-B445FC18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95D5E-71F8-4CAB-9ED4-19B4AB857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085FA-5860-4022-8C8E-14AAD343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3056C-9932-48D0-925E-8BE8FED3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FCD9-1F7C-486D-9D72-C13F2D2A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443211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系动词与过去分词的用法区别进阶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过去分词形式与功能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系动词与过去分词搭配使用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典型句型结构剖析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常见错误类型及纠正方法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进阶训练与提高策略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98" b="180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系动词定义及作用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系动词是用来辅助主语的动词，表示主语的状态、性质或身份等，本身具有词义，但不能单独用作谓语，必须和表语一起构成谓语。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系动词的主要作用是连接主语和表语，使得句子结构更加完整，同时能够表达更加丰富的语义信息。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4" r="367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82" r="134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常见系动词类型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如be, keep, stay, remain等，表示主语的状态或持续情况。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如become, grow, turn, go等，表示主语的变化或发展情况。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如look, sound, taste, smell等，表示主语给人的感觉或印象。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如stay, keep, remain等，表示主语保持某种状态或情况。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状态系动词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变化系动词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感官系动词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保持系动词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系动词与实义动词的主要区别在于，系动词本身词义不完整，需要搭配表语使用，而实义动词则具有完整的词义，可以独立用作谓语。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系动词主要表达主语的状态、性质或身份等，而实义动词则表达主语的动作或行为等。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491" b="2349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471" b="847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在句子结构中，系动词和表语一起构成谓语部分，而实义动词则可以单独用作谓语。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系动词与实义动词区别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过去分词形式与功能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75" r="18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少数动词的过去分词形式与原形相同，如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hit-hit，let-let，put-put等。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规则动词的过去分词构成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一般是在动词原形后加-ed，如：played，loved，visited等。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不规则动词的过去分词构成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需要特殊记忆，如：write-written，go-gone，eat-eaten等。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过去分词构成方式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81" r="17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作定语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过去分词可以作前置或后置定语，修饰名词或代词，表示被动或完成的意义，如：The broken window needs to be repaired.（破窗户需要修理。）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作表语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过去分词可以作表语，与系动词连用，表示主语的状态或特征，如：He seemed quite delighted.（他看起来很高兴。）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作状语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过去分词可以作状语，表示时间、原因、条件、让步等，如：Given more time， we could have done better.（如果给更多的时间，我们可以做得更好。）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过去分词在句子中作用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现在分词通常是在动词原形后加-ing，表示主动或进行的意义；而过去分词则是在动词原形后加-ed或特殊形式，表示被动或完成的意义。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现在分词可以作定语、表语、补足语和状语等，主要表示主动或进行的情况；而过去分词则主要作定语、表语和状语等，表示被动或完成的情况。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用法区别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现在分词通常表示动作与主语之间的主动关系，强调动作正在进行；而过去分词则表示动作与主语之间的被动关系，强调动作已经完成或状态已经存在。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语义区别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与现在分词比较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系动词与过去分词搭配使用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系动词如be, become, appear等后面常接…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window is broken.（窗户破了。）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常见的表示状态或属性的系动词与过去分词搭配有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be closed（关闭的），become interested（感兴趣的），appear surprised（惊讶的）等。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表示状态或属性时搭配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系动词与过去分词搭配也可以表示被动意义，即主语是动作的…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book was written by him.（这本书是他写的。）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常见的表示被动意义的系动词与过去分词搭配有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be done（被做），be seen（被看见），be heard（被听见）等。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表示被动意义时搭配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https://d.book118.com/945344321142011112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2024-09-18T21:40:55.997</cp:lastPrinted>
  <dcterms:created xsi:type="dcterms:W3CDTF">2024-09-18T13:40:56Z</dcterms:created>
  <dcterms:modified xsi:type="dcterms:W3CDTF">2024-09-18T13:40:58Z</dcterms:modified>
</cp:coreProperties>
</file>