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3C4224-A896-49FD-BD81-38ECB4B35B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4D0346-F6C7-4612-BF89-F09A9C7726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F8484A-9CEA-441D-9DFF-9AF2F161BD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5FE7A5-9E2A-43FB-B943-B73A6F4E41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63736D4-E568-4D65-9FE8-9A0A24D0AD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E21F575-2C65-4628-B71B-20D2D3C294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AB8AE92-52F0-4C2D-BAA5-012921ADDF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34211D-FA92-4A69-8D72-0EC45FB774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E635FE-B147-4041-A968-EEAC098520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24A950-3F68-4E7F-BC45-1682738F2B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647424-FB6C-4E68-846F-E1C99EC17B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5344332333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酒店行业安全操作与防护措施解读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7287" y="4489571"/>
            <a:ext cx="3870073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216176" y="4496753"/>
            <a:ext cx="427324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酒店行业常见安全隐患与风险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安全操作规范与流程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防护措施与建议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安全培训与演练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安全检查与监督机制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5587" b="1558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提升酒店行业安全意识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通过对安全操作和防护措施的解读，提高酒店从业人员对安全问题的重视程度。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保障客人和员工安全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确保酒店提供的服务符合安全标准，保障客人和员工的人身和财产安全。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应对突发事件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建立健全的安全管理体系，提高酒店应对突发事件的能力，减少损失。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预防安全事故的发生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通过规范的安全操作和有效的防护措施，降低安全事故发生的概率。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提升酒店服务质量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安全是酒店服务质量的重要组成部分，保障客人安全是提升酒店口碑和竞争力的关键。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维护酒店声誉和形象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安全事故会对酒店声誉和形象造成严重影响，加强安全操作和防护有助于维护酒店品牌形象。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安全操作与防护的重要性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酒店行业常见安全隐患与风险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电气设备故障、易燃物品管理不当、人为纵火等。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火灾原因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火灾危害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防护措施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威胁人员生命安全，造成财产损失，影响酒店声誉。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建立火灾预警系统，定期进行消防演练和培训，确保消防通道畅通，配备足够的灭火器材。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火灾事故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入室盗窃、扒窃、诈骗等。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875" r="168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3792" r="3792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盗窃手段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造成客人和酒店财产损失，影响酒店声誉和客户信任度。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盗窃危害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加强门禁管理，安装监控设备，提醒客人保管好贵重物品，加强员工安全意识和培训。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防护措施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盗窃事件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客人人身安全、隐私保护、食品安全等。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0375" r="103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安全问题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给客人带来身体和心理上的伤害，影响酒店声誉和客户满意度。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安全危害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625" r="1262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5000" r="50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建立客人安全保护制度，加强安保人员巡逻和监控，确保食品卫生安全，尊重客人隐私。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防护措施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客人安全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安全危害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影响员工身心健康和工作积极性，增加酒店人力成本和管理难度。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安全问题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员工人身安全、职业健康、劳动权益等。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防护措施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建立健全员工安全保障制度，提供必要的劳动保护措施和福利待遇，加强员工安全意识和培训。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3542" r="1354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3250" r="1325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员工安全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安全操作规范与流程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083" r="1608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消防设备维护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定期检查和维护消防设备，确保其处于良好状态，及时更换损坏或过期的设备。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火灾预防与应对措施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酒店应建立火灾预防机制，定期检查消防设备，确保火警发生时可以迅速启动应急计划。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消防培训与演练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员工应接受消防培训，了解火灾应对方法，定期进行消防演练，提高应对火灾的能力。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消防安全操作规范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酒店应建立严格的入住登记制度，确保客人信息的准确性和安全性。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入住登记制度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酒店应设立24小时值班制度，确保任何时候都有员工可以处理紧急情况。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24小时值班制度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定期对酒店各区域进行安全巡查，及时发现和排除安全隐患。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安全巡查制度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治安安全操作规范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542" r="554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食品采购与储存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酒店应建立食品采购、储存和加工规范，确保食品来源可靠、储存条件符合卫生要求。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食品加工与制作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食品加工人员应遵守卫生规定，确保食品加工过程符合卫生标准，防止食品污染。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食品留样与检测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酒店应对每批次的食品进行留样和检测，以便在发生食品安全问题时及时追溯和处理。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食品安全操作规范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酒店应制定突发事件应急预案，明确应对各种突发事件的措施和流程。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突发事件应急预案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建立客人投诉处理机制，及时响应和处理客人投诉，提高客户满意度。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客人投诉处理流程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酒店应关注员工的安全与健康，提供必要的保障措施，如定期体检、提供防护用品等。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员工安全与健康保障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7676035" y="2524949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特殊事件处理流程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防护措施与建议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https://d.book118.com/945344332333011100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105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2024-09-09T00:40:09.288</cp:lastPrinted>
  <dcterms:created xsi:type="dcterms:W3CDTF">2024-09-08T16:40:09Z</dcterms:created>
  <dcterms:modified xsi:type="dcterms:W3CDTF">2024-09-08T16:40:11Z</dcterms:modified>
</cp:coreProperties>
</file>