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F63894C-8840-48DE-AF53-4A93E85D2B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43FA28-7C31-4709-93E5-A0A2BCA787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0BF49CE-7DC1-4D8D-8AD6-82E4D7A73E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E50B5F3-C365-4A5E-9A80-C534292D76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2CB0024-4916-4B66-815D-6FADF3C2E00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9921CAE-9FA5-4E54-B3EB-86513036675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F8986AC-6486-42AC-A6DE-491379782DD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50DF463-6D36-42A4-B086-A99C241904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7AE64D2-A040-4180-AD34-E89540AC60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04CA99-7092-4D85-B73D-08552276FE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B8462A-7964-4004-A391-E3E87A5EE7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6002040115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2024年金融风控与金融改革</a:t>
            </a:r>
          </a:p>
        </p:txBody>
      </p:sp>
      <p:sp>
        <p:nvSpPr>
          <p:cNvPr id="3" name="TextBox 3"/>
          <p:cNvSpPr txBox="1"/>
          <p:nvPr/>
        </p:nvSpPr>
        <p:spPr>
          <a:xfrm>
            <a:off x="9537462" y="5117274"/>
            <a:ext cx="1750777" cy="3120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汇报人：XX</a:t>
            </a:r>
          </a:p>
        </p:txBody>
      </p:sp>
      <p:sp>
        <p:nvSpPr>
          <p:cNvPr id="4" name="TextBox 4"/>
          <p:cNvSpPr txBox="1"/>
          <p:nvPr/>
        </p:nvSpPr>
        <p:spPr>
          <a:xfrm>
            <a:off x="9525270" y="5572213"/>
            <a:ext cx="2181295" cy="348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2024-01-15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金融风控现状及挑战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金融改革方向与措施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风险管理策略与方法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金融科技在风控领域应用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跨境金融合作与监管协调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未来展望与建议</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金融风控现状及挑战</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917" r="1791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随着大数据、人工智能等技术的广泛应用，金融风控手段不断升级，实现了从传统模式向智能化模式的转变。</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金融科技发展推动风控变革</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各国政府对金融市场的监管力度持续加强，出台了一系列政策法规，要求金融机构加强风险管理，保障金融市场的稳定运行。</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监管政策不断完善</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金融市场全球化加速，风险传导效应愈发明显，单一机构或市场的风险事件可能引发全球范围内的金融动荡。</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全球化背景下的风险传导</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当前金融风控形势分析</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3502" r="23502"/>
          <a:stretch>
            <a:fillRect/>
          </a:stretch>
        </p:blipFill>
        <p:spPr>
          <a:xfrm>
            <a:off x="8422414"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部分企业和个人在金融活动中存在违约风险，可能导致金融机构资产质量下降，甚至引发系统性风险。</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信用风险</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金融市场价格波动可能导致金融机构投资损失，尤其是在极端市场情况下，如股市崩盘、汇率大幅波动等。</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市场风险</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金融机构内部管理和操作失误可能引发风险事件，如员工欺诈、系统故障等。</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操作风险</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金融机构在业务开展过程中可能违反法律法规或监管要求，面临法律制裁和声誉损失。</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合规风险</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面临的主要风险与挑战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5319" b="531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7782" r="7782"/>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监管政策调整及影响</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强化宏观审慎监管</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各国央行和监管机构加强了对系统性风险的识别和防范，通过宏观审慎政策工具来降低金融市场波动和金融机构之间的风险传染。</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推动金融科技监管创新</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监管机构积极拥抱金融科技，推动监管科技（RegTech）的发展和应用，提高监管效率和准确性。</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加强跨境监管合作</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随着金融市场全球化的深入发展，各国监管机构加强了跨境监管合作和信息共享，共同应对跨国金融机构的风险挑战。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金融改革方向与措施</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5292" r="252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促进直接融资发展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大力发展股票、债券等直接融资市场，提高直接融资比重，优化社会融资结构。</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完善金融市场基础设施</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加强金融市场的法制化、规范化和透明化建设，提升市场运行效率和风险管理水平。</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丰富金融产品与服务</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鼓励金融机构创新金融产品和服务，满足实体经济和人民群众的多样化金融需求。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深化金融市场体系改革</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加强金融机构风险管理</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强化金融机构风险识别、评估、监测和处置能力，防范化解金融风险。</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推进金融机构数字化转型</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鼓励金融机构运用大数据、人工智能等先进技术，提升金融服务效率和智能化水平。</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完善金融机构公司治理</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建立健全金融机构股权管理、内部控制等制度，提升公司治理水平。</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8085" r="8085"/>
          <a:stretch>
            <a:fillRect/>
          </a:stretch>
        </p:blipFill>
        <p:spPr>
          <a:xfrm>
            <a:off x="641457" y="1883900"/>
            <a:ext cx="3722788"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推进金融机构治理体系现代化</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4988" r="24988"/>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促进金融科技与金融业务深度融合</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推动金融科技在支付清算、信贷融资、财富管理等领域的应用，提升金融业务的便捷性和普惠性。</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加强金融科技风险管理</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建立健全金融科技风险监管机制，防范金融科技风险跨行业、跨市场传染。</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鼓励金融科技创新</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支持金融机构和科技企业加强合作，探索金融科技在智能投顾、区块链等领域的创新应用。</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加强金融科技应用与创新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风险管理策略与方法</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风险识别</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通过大数据分析、人工智能等技术手段，对金融机构的业务、市场、信用等多维度风险进行实时、全面、准确的识别。</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风险分类</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根据风险性质、来源和影响程度等因素，对识别出的风险进行科学分类，为后续的风险评估、预警和处置提供依据。</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风险监测</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建立风险监测指标体系，对金融机构的各类风险进行持续、动态的监测，及时发现和报告潜在风险。</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建立健全风险识别机制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风险预警</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基于风险评估结果，建立风险预警模型，对可能引发金融风险的因素进行预警，为风险处置和应对争取时间。</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压力测试</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定期开展压力测试，模拟极端市场环境下金融机构的风险承受能力，评估其稳健性和韧性。</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风险评估</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运用现代风险评估方法和技术，对金融机构的各类风险进行定量和定性评估，确定风险等级和影响程度。</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完善风险评估和预警体系</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https://d.book118.com/946002040115010044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2024-09-12T20:42:24.680</cp:lastPrinted>
  <dcterms:created xsi:type="dcterms:W3CDTF">2024-09-12T12:42:24Z</dcterms:created>
  <dcterms:modified xsi:type="dcterms:W3CDTF">2024-09-12T12:42:26Z</dcterms:modified>
</cp:coreProperties>
</file>