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E35C4-91FB-47C0-B6DA-520ED37E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7127E-FC03-469E-99F8-474A626CE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F2F46-2C0F-48A0-BA3D-F9150FAB4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AA366-D563-45F8-874B-9FC874DAF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E0A81-4748-45BE-974F-5CBFAE59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EF0A6-D888-456F-8AB6-C0E3AC3E7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10699-CA02-4492-93AA-0C624020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1FB2B-4221-4910-8AFF-CDDEB141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6A40D-B336-480F-85A9-2BE04FC23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3D33F-8C7A-44EE-A7BB-154A22C8B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7541A-7C7A-4523-8B9E-4D8E193D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1210021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安指挥学课件\n## 1.公安指挥学概述及其重要性\n### 1.1公安指挥学的定义与内涵\n### 1.2公安指挥学的发展历程\n### 1.3公安指挥学在现代警务中的作用与意义\n## 2.公安指挥学的基本原理与方法\n### 2.1公安指挥学的理论体系\n### 2.2公安指挥学的基本原则\n### 2.3公安指挥学的基本方法\n## 3.公安指挥学的实践应用\n### 3.1公安指挥学在刑事侦查中的应用\n### 3.2公安指挥学在治安管理中的应用\n### 3.3公安指挥学在应急处置中的应用\n## 4.公安指挥学的创新与未来发展趋势\n### 4.1公安指挥学的新技术新方法\n### 4.2公安指挥学的人才培养与队伍建设\n### 4.3公安指挥学的未来发展趋势与展望\n## 5.公安指挥学案例分析与实践\n### 5.1成功的公安指挥学案例分析\n### 5.2公安指挥学实践中的问题与对策\n### 5.3公安指挥学的经验教训与启示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公安指挥学课件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公安指挥学概述及其重要性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公安指挥学是研究公安机关如何高效组织、协调、指挥和调度各种警务资源的学科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以提高警务效能、维护社会稳定为目标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涉及警务决策、情报信息、通信技术等多个领域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为公安工作提供理论指导和实践方法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公安指挥学的内涵包括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公安指挥原则：高效、迅速、准确、协调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公安指挥体制：建立健全指挥机构、明确职责权限、完善协调机制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公安指挥手段：运用现代科技手段提高指挥效率和能力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公安指挥学的定义与内涵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公安指挥学的起源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随着警察制度的产生和发展，公安指挥学逐渐成为一门独立的学科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在不同历史时期，公安指挥学的内容和形式不断发展和完善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新中国成立后的公安指挥学发展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建立了以人民警察为核心的公安指挥体制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形成了具有中国特色的公安指挥理论体系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公安指挥学在维护国家安全和社会稳定中发挥了重要作用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公安指挥学的发展历程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公安指挥学在现代警务中的作用与意义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公安指挥学在现代警务中的作用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提高警务效能，维护社会稳定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促进警务资源整合，提高警务协同能力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为公安工作提供科学的理论指导和实践方法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公安指挥学在现代警务中的意义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有助于提高公安机关的战斗力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有助于提高公安机关的公信力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有助于提高公安机关的人民群众满意度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公安指挥学的基本原理与方法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公安指挥学的理论体系包括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公安指挥原则：高效、迅速、准确、协调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公安指挥体制：建立健全指挥机构、明确职责权限、完善协调机制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公安指挥手段：运用现代科技手段提高指挥效率和能力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公安指挥学的理论体系是指导公安指挥实践的基础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有助于提高警务决策水平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有助于提高警务资源利用率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有助于提高警务协同能力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公安指挥学的理论体系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公安指挥学的基本原则包括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高效原则：确保警务工作迅速、准确地展开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迅速原则：提高警务工作的时效性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准确原则：确保警务工作目标的实现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协调原则：加强警务部门之间的协作配合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公安指挥学的基本原则是指导公安指挥实践的重要依据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有助于提高警务效能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有助于提高公安机关的战斗力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公安指挥学的基本原则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公安指挥学的基本方法包括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情报信息收集与分析：为警务决策提供依据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警务决策与部署：制定警务工作计划和方案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警务资源调度与协同：合理分配和整合警务资源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警务监督与评估：对警务工作过程和结果进行监督、评估和反馈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公安指挥学的基本方法是实现公安指挥目标的重要手段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有助于提高警务工作质量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有助于提高警务资源利用率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有助于提高警务协同能力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公安指挥学的基本方法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公安指挥学的实践应用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刑事侦查中的公安指挥学应用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制定侦查计划，明确侦查目标和任务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组织协调侦查资源，提高侦查效率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运用情报信息，引导侦查方向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公安指挥学在刑事侦查中的应用有助于提高侦查效能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有助于提高侦查质量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有助于提高侦查效率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有助于提高侦查效果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公安指挥学在刑事侦查中的应用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https://d.book118.com/946012100214010051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公安指挥学课件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2024-09-17T18:28:28.203</cp:lastPrinted>
  <dcterms:created xsi:type="dcterms:W3CDTF">2024-09-17T10:28:28Z</dcterms:created>
  <dcterms:modified xsi:type="dcterms:W3CDTF">2024-09-17T10:28:30Z</dcterms:modified>
</cp:coreProperties>
</file>