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D1241-7B3D-4C04-9CBF-627B69301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57FBE-A4B1-4CED-82FE-6CCE897E4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C7B74-2F10-4428-B3A4-8EA9D0EDF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49F32-6291-4063-8010-45BB6C098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C763AC-B2E2-4EE6-83E0-38CF068EE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61A7AE-8C0C-437A-8FFE-A78360E82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5875B-F61F-4BC1-AF78-1F31CCAC8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13BAE-D441-40DB-B658-43D2D60A0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C7A2A-3F89-4E8F-B07F-3E087D1AA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56731-F1C6-4466-BF80-FFE189C64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6C278-FACC-402E-8740-A94DA564F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1301401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学生教学查房ppt课件演讲评语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学生教学查房准备情况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学生教学查房表现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学生教学查房演讲技巧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学生教学查房内容深度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学生教学查房综合评价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学生教学查房准备情况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总结词：内容详实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详细描述：学生在教学查房前应充分准备相关资料，包括患者病史、检查结果、治疗方案等，确保在查房过程中能够全面了解患者情况，为后续的病例分析和讨论提供依据。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查房前资料准备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总结词：沟通技巧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详细描述：学生应具备良好的沟通技巧，能够通过询问和观察准确采集患者的病史，包括症状、体征、家族史等，为诊断和治疗提供重要信息。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总结词：逻辑清晰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学生在病例分析过程中应具备严密的逻辑思维能力，能够根据患者病史、检查结果等信息进行综合分析，提出合理的诊断和治疗方案。同时，应注重与实际临床情况的结合，提高病例分析的实用性和可操作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病例分析能力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学生教学查房表现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学生在采集病史时，能够流畅地与患者沟通，有条不紊地询问相关问题，表现出良好的临床思维和沟通技巧。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学生在询问病史时，能够关注到患者的症状、体征、家族史、用药情况等各方面信息，确保采集到的病史全面、准确。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学生在与患者沟通时，能够根据患者的文化背景、语言习惯等因素调整沟通方式，使患者更容易理解和配合。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病史采集是教学查房的重要环节，学生的流畅度直接反映了其临床思维和沟通能力。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学生在采集病史时，能够注意细节，不遗漏重要信息，展现出扎实的基本功。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学生在采集病史时，能够灵活应对，根据患者的实际情况调整询问方式。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病史采集流畅度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病例分析是教学查房的核心内容，学生的逻辑性体现了其临床分析和解决问题的能力。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学生在分析病例时，能够运用所学理论知识，对疾病的发病机制、病理生理等方面进行深入剖析，展现出扎实的理论基础。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学生在分析病例时，能够按照逻辑顺序进行，从诊断、鉴别诊断、治疗方案等方面进行全面分析，条理清晰。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学生在分析病例时，能够关注最新研究进展，将理论与实践相结合。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学生在分析病例时，能够结合相关理论知识，深入剖析疾病的病因、病理生理等。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学生在分析病例时，能够关注最新的临床研究进展，将最新的治疗理念、技术等与实践相结合，体现其与时俱进的学术视野。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病例分析逻辑性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语言表达是教学查房的基本要求，学生的清晰度反映了其表达能力。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学生在演讲时，能够用简洁明了的语言表达自己的观点，语速适中，声音洪亮。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学生在演讲时，能够使用规范的专业术语，避免口语化表达。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学生在演讲时，能够使用准确、规范的专业术语，确保信息的准确性和专业性。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学生在演讲时，能够注意语言的抑扬顿挫，增强表达的感染力。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学生在演讲时，能够根据不同的内容调整语调、语速，使表达更具感染力和吸引力。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语言表达清晰度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学生教学查房演讲技巧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https://d.book118.com/946013014015010031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2024-08-29T11:10:47.417</cp:lastPrinted>
  <dcterms:created xsi:type="dcterms:W3CDTF">2024-08-29T03:10:47Z</dcterms:created>
  <dcterms:modified xsi:type="dcterms:W3CDTF">2024-08-29T03:10:49Z</dcterms:modified>
</cp:coreProperties>
</file>