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325.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9A3C67-F5BA-4A12-B7F6-95D449C62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F2ACE-45E2-4C1F-A566-2D9F7ABE0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DB5CA6-A3F4-4261-88ED-5B7A5C97F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74B3D4-6012-42CD-8FA0-0F47585F0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1C31C0-8627-46D6-9430-C7106A4BA2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1E9448-03A0-44ED-A174-AE964CA642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BD7158-DC25-41D0-8F6C-B736FB8489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9F0245-4027-4173-9485-87F681EBC4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B37BBB-0C70-40A6-A862-9EC9D6CF93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315B95-79A2-4BC9-860E-1123ACF0B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92F0AC-70A3-404F-BDA6-76BB2E57A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image" Target="../media/image27.png" /><Relationship Id="rId13" Type="http://schemas.openxmlformats.org/officeDocument/2006/relationships/tags" Target="../tags/tag205.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14.xml" /><Relationship Id="rId17" Type="http://schemas.openxmlformats.org/officeDocument/2006/relationships/tags" Target="../tags/tag21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image" Target="../media/image21.png" /><Relationship Id="rId7" Type="http://schemas.openxmlformats.org/officeDocument/2006/relationships/tags" Target="../tags/tag208.xml" /><Relationship Id="rId8" Type="http://schemas.openxmlformats.org/officeDocument/2006/relationships/image" Target="../media/image22.png" /><Relationship Id="rId9" Type="http://schemas.openxmlformats.org/officeDocument/2006/relationships/tags" Target="../tags/tag20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image" Target="../media/image27.png" /><Relationship Id="rId13" Type="http://schemas.openxmlformats.org/officeDocument/2006/relationships/tags" Target="../tags/tag22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image" Target="../media/image21.png" /><Relationship Id="rId7" Type="http://schemas.openxmlformats.org/officeDocument/2006/relationships/tags" Target="../tags/tag218.xml" /><Relationship Id="rId8" Type="http://schemas.openxmlformats.org/officeDocument/2006/relationships/image" Target="../media/image22.png" /><Relationship Id="rId9" Type="http://schemas.openxmlformats.org/officeDocument/2006/relationships/tags" Target="../tags/tag2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image" Target="../media/image27.png" /><Relationship Id="rId13" Type="http://schemas.openxmlformats.org/officeDocument/2006/relationships/tags" Target="../tags/tag229.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image" Target="../media/image21.png" /><Relationship Id="rId7" Type="http://schemas.openxmlformats.org/officeDocument/2006/relationships/tags" Target="../tags/tag225.xml" /><Relationship Id="rId8" Type="http://schemas.openxmlformats.org/officeDocument/2006/relationships/image" Target="../media/image22.png" /><Relationship Id="rId9" Type="http://schemas.openxmlformats.org/officeDocument/2006/relationships/tags" Target="../tags/tag2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38.xml" /><Relationship Id="rId17" Type="http://schemas.openxmlformats.org/officeDocument/2006/relationships/tags" Target="../tags/tag239.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image" Target="../media/image21.png" /><Relationship Id="rId7" Type="http://schemas.openxmlformats.org/officeDocument/2006/relationships/tags" Target="../tags/tag232.xml" /><Relationship Id="rId8" Type="http://schemas.openxmlformats.org/officeDocument/2006/relationships/image" Target="../media/image22.png" /><Relationship Id="rId9" Type="http://schemas.openxmlformats.org/officeDocument/2006/relationships/tags" Target="../tags/tag23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image" Target="../media/image27.png" /><Relationship Id="rId13" Type="http://schemas.openxmlformats.org/officeDocument/2006/relationships/tags" Target="../tags/tag246.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image" Target="../media/image21.png" /><Relationship Id="rId7" Type="http://schemas.openxmlformats.org/officeDocument/2006/relationships/tags" Target="../tags/tag242.xml" /><Relationship Id="rId8" Type="http://schemas.openxmlformats.org/officeDocument/2006/relationships/image" Target="../media/image22.png" /><Relationship Id="rId9" Type="http://schemas.openxmlformats.org/officeDocument/2006/relationships/tags" Target="../tags/tag24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image" Target="../media/image27.png" /><Relationship Id="rId13" Type="http://schemas.openxmlformats.org/officeDocument/2006/relationships/tags" Target="../tags/tag253.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image" Target="../media/image21.png" /><Relationship Id="rId7" Type="http://schemas.openxmlformats.org/officeDocument/2006/relationships/tags" Target="../tags/tag249.xml" /><Relationship Id="rId8" Type="http://schemas.openxmlformats.org/officeDocument/2006/relationships/image" Target="../media/image22.png" /><Relationship Id="rId9" Type="http://schemas.openxmlformats.org/officeDocument/2006/relationships/tags" Target="../tags/tag2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tags" Target="../tags/tag26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62.xml" /><Relationship Id="rId17" Type="http://schemas.openxmlformats.org/officeDocument/2006/relationships/tags" Target="../tags/tag263.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image" Target="../media/image21.png" /><Relationship Id="rId7" Type="http://schemas.openxmlformats.org/officeDocument/2006/relationships/tags" Target="../tags/tag256.xml" /><Relationship Id="rId8" Type="http://schemas.openxmlformats.org/officeDocument/2006/relationships/image" Target="../media/image22.png" /><Relationship Id="rId9" Type="http://schemas.openxmlformats.org/officeDocument/2006/relationships/tags" Target="../tags/tag25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8.xml" /><Relationship Id="rId11" Type="http://schemas.openxmlformats.org/officeDocument/2006/relationships/tags" Target="../tags/tag269.xml" /><Relationship Id="rId12" Type="http://schemas.openxmlformats.org/officeDocument/2006/relationships/tags" Target="../tags/tag270.xml" /><Relationship Id="rId13" Type="http://schemas.openxmlformats.org/officeDocument/2006/relationships/tags" Target="../tags/tag27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72.xml" /><Relationship Id="rId17" Type="http://schemas.openxmlformats.org/officeDocument/2006/relationships/tags" Target="../tags/tag273.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image" Target="../media/image21.png" /><Relationship Id="rId7" Type="http://schemas.openxmlformats.org/officeDocument/2006/relationships/tags" Target="../tags/tag266.xml" /><Relationship Id="rId8" Type="http://schemas.openxmlformats.org/officeDocument/2006/relationships/image" Target="../media/image22.png" /><Relationship Id="rId9" Type="http://schemas.openxmlformats.org/officeDocument/2006/relationships/tags" Target="../tags/tag26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8.xml" /><Relationship Id="rId11" Type="http://schemas.openxmlformats.org/officeDocument/2006/relationships/tags" Target="../tags/tag279.xml" /><Relationship Id="rId12" Type="http://schemas.openxmlformats.org/officeDocument/2006/relationships/image" Target="../media/image27.png" /><Relationship Id="rId13" Type="http://schemas.openxmlformats.org/officeDocument/2006/relationships/tags" Target="../tags/tag280.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image" Target="../media/image21.png" /><Relationship Id="rId7" Type="http://schemas.openxmlformats.org/officeDocument/2006/relationships/tags" Target="../tags/tag276.xml" /><Relationship Id="rId8" Type="http://schemas.openxmlformats.org/officeDocument/2006/relationships/image" Target="../media/image22.png" /><Relationship Id="rId9" Type="http://schemas.openxmlformats.org/officeDocument/2006/relationships/tags" Target="../tags/tag27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89.xml" /><Relationship Id="rId17" Type="http://schemas.openxmlformats.org/officeDocument/2006/relationships/tags" Target="../tags/tag290.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21.png" /><Relationship Id="rId7" Type="http://schemas.openxmlformats.org/officeDocument/2006/relationships/tags" Target="../tags/tag283.xml" /><Relationship Id="rId8" Type="http://schemas.openxmlformats.org/officeDocument/2006/relationships/image" Target="../media/image22.png" /><Relationship Id="rId9" Type="http://schemas.openxmlformats.org/officeDocument/2006/relationships/tags" Target="../tags/tag28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image" Target="../media/image27.png" /><Relationship Id="rId13" Type="http://schemas.openxmlformats.org/officeDocument/2006/relationships/tags" Target="../tags/tag297.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21.png" /><Relationship Id="rId7" Type="http://schemas.openxmlformats.org/officeDocument/2006/relationships/tags" Target="../tags/tag293.xml" /><Relationship Id="rId8" Type="http://schemas.openxmlformats.org/officeDocument/2006/relationships/image" Target="../media/image22.png" /><Relationship Id="rId9" Type="http://schemas.openxmlformats.org/officeDocument/2006/relationships/tags" Target="../tags/tag29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2.xml" /><Relationship Id="rId11" Type="http://schemas.openxmlformats.org/officeDocument/2006/relationships/tags" Target="../tags/tag303.xml" /><Relationship Id="rId12" Type="http://schemas.openxmlformats.org/officeDocument/2006/relationships/tags" Target="../tags/tag304.xml" /><Relationship Id="rId13" Type="http://schemas.openxmlformats.org/officeDocument/2006/relationships/tags" Target="../tags/tag305.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06.xml" /><Relationship Id="rId17" Type="http://schemas.openxmlformats.org/officeDocument/2006/relationships/tags" Target="../tags/tag307.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image" Target="../media/image21.png" /><Relationship Id="rId7" Type="http://schemas.openxmlformats.org/officeDocument/2006/relationships/tags" Target="../tags/tag300.xml" /><Relationship Id="rId8" Type="http://schemas.openxmlformats.org/officeDocument/2006/relationships/image" Target="../media/image22.png" /><Relationship Id="rId9" Type="http://schemas.openxmlformats.org/officeDocument/2006/relationships/tags" Target="../tags/tag30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2.xml" /><Relationship Id="rId11" Type="http://schemas.openxmlformats.org/officeDocument/2006/relationships/tags" Target="../tags/tag313.xml" /><Relationship Id="rId12" Type="http://schemas.openxmlformats.org/officeDocument/2006/relationships/image" Target="../media/image27.png" /><Relationship Id="rId13" Type="http://schemas.openxmlformats.org/officeDocument/2006/relationships/tags" Target="../tags/tag314.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image" Target="../media/image21.png" /><Relationship Id="rId7" Type="http://schemas.openxmlformats.org/officeDocument/2006/relationships/tags" Target="../tags/tag310.xml" /><Relationship Id="rId8" Type="http://schemas.openxmlformats.org/officeDocument/2006/relationships/image" Target="../media/image22.png" /><Relationship Id="rId9" Type="http://schemas.openxmlformats.org/officeDocument/2006/relationships/tags" Target="../tags/tag31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9.xml" /><Relationship Id="rId11" Type="http://schemas.openxmlformats.org/officeDocument/2006/relationships/tags" Target="../tags/tag320.xml" /><Relationship Id="rId12" Type="http://schemas.openxmlformats.org/officeDocument/2006/relationships/tags" Target="../tags/tag321.xml" /><Relationship Id="rId13" Type="http://schemas.openxmlformats.org/officeDocument/2006/relationships/tags" Target="../tags/tag322.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23.xml" /><Relationship Id="rId17" Type="http://schemas.openxmlformats.org/officeDocument/2006/relationships/tags" Target="../tags/tag324.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image" Target="../media/image21.png" /><Relationship Id="rId7" Type="http://schemas.openxmlformats.org/officeDocument/2006/relationships/tags" Target="../tags/tag317.xml" /><Relationship Id="rId8" Type="http://schemas.openxmlformats.org/officeDocument/2006/relationships/image" Target="../media/image22.png" /><Relationship Id="rId9" Type="http://schemas.openxmlformats.org/officeDocument/2006/relationships/tags" Target="../tags/tag3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1321514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我国汉语教学模式的历史 现状和改革方向</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一、历史</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三、改革方向</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二、现状</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四、启示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我国汉语教学模式有着悠久的历史和丰富的经验。在历经数千年的发展过程中，汉语教学模式不断变革和创新，以满足不同时代的需求。本次演示将详细阐述我国汉语教学模式的历史、现状以及未来的改革方向。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一、历史</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一、历史</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我国汉语教学模式的起源可以追溯到古代的私塾教育。在封建社会时期，私塾曾是主要的汉语教学模式，强调经史子集、四书五经等经典著作的学习。随着时代的发展，为了满足新社会的需求，汉语教学模式开始发生变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一、历史</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进入近现代，我国汉语教学模式经历了多次变革。五四新文化运动时期，汉语教学开始注重白话文教学，以培养学生的语言实际运用能力。20世纪80年代，国家实行改革开放政策，汉语教学模式开始向多元化、国际化方向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二、现状</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二、现状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目前，我国的汉语教学模式依然以课堂教学为主，采用教师讲解、学生听讲的方式。这种模式有利于知识的系统传授，但往往忽视了学生的主体地位，难以激发学生的学习兴趣。此外，教学目标过于注重知识的掌握，而忽略了对学生综合素质的培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二、现状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教学形式方面，虽然多媒体教学已经开始普及，但仍有待进一步发展。对于师资力量而言，教师的专业素养和教学水平参差不齐，需要加强培训和提升。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三、改革方向</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1、素质教育</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1、素质教育</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素质教育的提出为汉语教学模式的改革指明了方向。素质教育注重学生的全面发展，包括知识掌握、技能提升、情感态度等方面。因此，未来的汉语教学模式将更加注重培养学生的实际运用能力和创新思维，而非单纯地追求分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2、个性化教育</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2、个性化教育</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个性化教育强调因材施教，根据学生的兴趣、特长和需求，制定个性化的教学计划和方案。通过个性化教育，可以激发学生的学习兴趣，培养其特长和优势，进一步提高汉语教学效果。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3、国际教育</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3、国际教育</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全球化的加速和我国国际地位的提升，汉语教学模式需要向国际化方向发展。国际化的汉语教学模式应注重跨文化交流能力的培养，加强与国际教育机构的合作，推广中文教育和汉文化传播。同时，应引进和吸收国际先进的教育理念和教学方法，以推动我国汉语教学的不断创新和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四、启示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https://d.book118.com/946013215145010041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18</Slides>
  <Notes>17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汉仪旗黑-85S</vt:lpstr>
      <vt:lpstr>仿宋</vt:lpstr>
      <vt:lpstr>Calibri Light</vt:lpstr>
      <vt:lpstr>思源黑体 CN Bold</vt:lpstr>
      <vt:lpstr>Office Theme</vt:lpstr>
      <vt:lpstr>我国汉语教学模式的历史 现状和改革方向</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2024-09-08T15:00:26.082</cp:lastPrinted>
  <dcterms:created xsi:type="dcterms:W3CDTF">2024-09-08T07:00:26Z</dcterms:created>
  <dcterms:modified xsi:type="dcterms:W3CDTF">2024-09-08T07:00:33Z</dcterms:modified>
</cp:coreProperties>
</file>