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99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173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9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1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3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199D79-A545-4D5F-9359-0BD3A98D87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41D19A-037A-4BC9-8E82-BD0A6DFBEF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03027F-A2CE-4F75-A2A6-6D2F57DF5F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CB5EC9-10EA-4037-86CC-AC268A627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AD4220-E2AA-4DFC-8736-DB2B9DF8E0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2E3B92-ED7E-4AB3-99F1-AE079A0E96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583507-3FEE-4295-A9BF-BC595F22EC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E6FC82-08FC-4318-BEBA-BE6D9C61E7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D2BBF5-03A1-40D5-BFFB-D9BA7CABAD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9C2E42-D3DA-4F09-AFEB-A96CA183B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550B72-95E1-40D9-B8BE-2B760A933A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Rectangle 41800_#color-2111&amp;1275"/>
          <p:cNvSpPr/>
          <p:nvPr userDrawn="1">
            <p:custDataLst>
              <p:tags r:id="rId1"/>
            </p:custDataLst>
          </p:nvPr>
        </p:nvSpPr>
        <p:spPr>
          <a:xfrm>
            <a:off x="6586728" y="0"/>
            <a:ext cx="5605272" cy="6858000"/>
          </a:xfrm>
          <a:custGeom>
            <a:rect l="l" t="t" r="r" b="b"/>
            <a:pathLst>
              <a:path w="5605272" h="6858000">
                <a:moveTo>
                  <a:pt x="0" y="6858000"/>
                </a:moveTo>
                <a:lnTo>
                  <a:pt x="5605272" y="6858000"/>
                </a:lnTo>
                <a:lnTo>
                  <a:pt x="5605272" y="0"/>
                </a:lnTo>
                <a:lnTo>
                  <a:pt x="0" y="0"/>
                </a:lnTo>
                <a:lnTo>
                  <a:pt x="0" y="6858000"/>
                </a:lnTo>
              </a:path>
            </a:pathLst>
          </a:custGeom>
          <a:solidFill>
            <a:schemeClr val="tx2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68" name="Rectangle 29_#color_$accent1_$accent2-2111&amp;1278"/>
          <p:cNvSpPr/>
          <p:nvPr userDrawn="1">
            <p:custDataLst>
              <p:tags r:id="rId2"/>
            </p:custDataLst>
          </p:nvPr>
        </p:nvSpPr>
        <p:spPr>
          <a:xfrm>
            <a:off x="8607552" y="3273552"/>
            <a:ext cx="3584448" cy="3584448"/>
          </a:xfrm>
          <a:custGeom>
            <a:rect l="l" t="t" r="r" b="b"/>
            <a:pathLst>
              <a:path w="3584448" h="3584448">
                <a:moveTo>
                  <a:pt x="3584448" y="0"/>
                </a:moveTo>
                <a:lnTo>
                  <a:pt x="3584448" y="3584448"/>
                </a:lnTo>
                <a:lnTo>
                  <a:pt x="0" y="3584448"/>
                </a:lnTo>
                <a:lnTo>
                  <a:pt x="3584448" y="0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0" name="Rectangle 30_#color_$accent1_$accent2_$accent1-2111&amp;1281"/>
          <p:cNvSpPr/>
          <p:nvPr userDrawn="1">
            <p:custDataLst>
              <p:tags r:id="rId3"/>
            </p:custDataLst>
          </p:nvPr>
        </p:nvSpPr>
        <p:spPr>
          <a:xfrm>
            <a:off x="4370832" y="0"/>
            <a:ext cx="7388352" cy="3694176"/>
          </a:xfrm>
          <a:custGeom>
            <a:rect l="l" t="t" r="r" b="b"/>
            <a:pathLst>
              <a:path w="7388352" h="3694176">
                <a:moveTo>
                  <a:pt x="7388352" y="0"/>
                </a:moveTo>
                <a:lnTo>
                  <a:pt x="3685032" y="3694176"/>
                </a:lnTo>
                <a:lnTo>
                  <a:pt x="0" y="9144"/>
                </a:lnTo>
                <a:lnTo>
                  <a:pt x="9144" y="0"/>
                </a:lnTo>
                <a:lnTo>
                  <a:pt x="7388352" y="0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20735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21324243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2" name="Rectangle 27_#color_#shadow_$dk2-2111&amp;1284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9747504" cy="6858000"/>
          </a:xfrm>
          <a:custGeom>
            <a:rect l="l" t="t" r="r" b="b"/>
            <a:pathLst>
              <a:path w="9747504" h="6858000">
                <a:moveTo>
                  <a:pt x="5925312" y="0"/>
                </a:moveTo>
                <a:lnTo>
                  <a:pt x="9601200" y="3675888"/>
                </a:lnTo>
                <a:cubicBezTo>
                  <a:pt x="9793224" y="3877056"/>
                  <a:pt x="9793224" y="4197096"/>
                  <a:pt x="9601200" y="4398264"/>
                </a:cubicBezTo>
                <a:lnTo>
                  <a:pt x="7132320" y="6858000"/>
                </a:lnTo>
                <a:lnTo>
                  <a:pt x="0" y="6858000"/>
                </a:lnTo>
                <a:lnTo>
                  <a:pt x="0" y="0"/>
                </a:lnTo>
                <a:lnTo>
                  <a:pt x="5925312" y="0"/>
                </a:lnTo>
              </a:path>
            </a:pathLst>
          </a:custGeom>
          <a:solidFill>
            <a:schemeClr val="bg2"/>
          </a:solidFill>
          <a:effectLst/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4" name="Rectangle 28_#color_$lt2_$lt2-2111&amp;1287"/>
          <p:cNvSpPr/>
          <p:nvPr userDrawn="1">
            <p:custDataLst>
              <p:tags r:id="rId5"/>
            </p:custDataLst>
          </p:nvPr>
        </p:nvSpPr>
        <p:spPr>
          <a:xfrm>
            <a:off x="6729984" y="0"/>
            <a:ext cx="5458968" cy="3419856"/>
          </a:xfrm>
          <a:custGeom>
            <a:rect l="l" t="t" r="r" b="b"/>
            <a:pathLst>
              <a:path w="5458968" h="3419855">
                <a:moveTo>
                  <a:pt x="5458968" y="1801368"/>
                </a:moveTo>
                <a:lnTo>
                  <a:pt x="3986784" y="3273552"/>
                </a:lnTo>
                <a:cubicBezTo>
                  <a:pt x="3794760" y="3474720"/>
                  <a:pt x="3474720" y="3474720"/>
                  <a:pt x="3273552" y="3273552"/>
                </a:cubicBezTo>
                <a:lnTo>
                  <a:pt x="0" y="0"/>
                </a:lnTo>
                <a:lnTo>
                  <a:pt x="5458968" y="0"/>
                </a:lnTo>
                <a:lnTo>
                  <a:pt x="5458968" y="1801368"/>
                </a:lnTo>
              </a:path>
            </a:pathLst>
          </a:custGeom>
          <a:gradFill>
            <a:gsLst>
              <a:gs pos="0">
                <a:schemeClr val="bg2"/>
              </a:gs>
              <a:gs pos="100000">
                <a:schemeClr val="bg2">
                  <a:alpha val="40000"/>
                </a:schemeClr>
              </a:gs>
            </a:gsLst>
            <a:lin ang="840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2" name="标题 1"/>
          <p:cNvSpPr>
            <a:spLocks noGrp="1"/>
          </p:cNvSpPr>
          <p:nvPr>
            <p:ph type="ctrTitle"/>
            <p:custDataLst>
              <p:tags r:id="rId9"/>
            </p:custDataLst>
          </p:nvPr>
        </p:nvSpPr>
        <p:spPr>
          <a:xfrm>
            <a:off x="894780" y="2226335"/>
            <a:ext cx="7263732" cy="2852605"/>
          </a:xfrm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7000"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署名占位符 10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894780" y="5380332"/>
            <a:ext cx="7296720" cy="674393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/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Rectangle 41800_#color-2111&amp;81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5614416" cy="6858000"/>
          </a:xfrm>
          <a:prstGeom prst="rect">
            <a:avLst/>
          </a:prstGeom>
          <a:solidFill>
            <a:schemeClr val="tx2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98" name="Rectangle 29_#color_$accent1_$accent2-2111&amp;1290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0085832" cy="6858000"/>
          </a:xfrm>
          <a:custGeom>
            <a:rect l="l" t="t" r="r" b="b"/>
            <a:pathLst>
              <a:path w="10085832" h="6858000">
                <a:moveTo>
                  <a:pt x="0" y="4581144"/>
                </a:moveTo>
                <a:lnTo>
                  <a:pt x="4581144" y="0"/>
                </a:lnTo>
                <a:lnTo>
                  <a:pt x="6830568" y="0"/>
                </a:lnTo>
                <a:lnTo>
                  <a:pt x="10085832" y="3255264"/>
                </a:lnTo>
                <a:lnTo>
                  <a:pt x="6483096" y="6858000"/>
                </a:lnTo>
                <a:lnTo>
                  <a:pt x="0" y="6858000"/>
                </a:lnTo>
                <a:lnTo>
                  <a:pt x="0" y="4581144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0" name="Rectangle 27_#color-2111&amp;1293"/>
          <p:cNvSpPr/>
          <p:nvPr userDrawn="1">
            <p:custDataLst>
              <p:tags r:id="rId3"/>
            </p:custDataLst>
          </p:nvPr>
        </p:nvSpPr>
        <p:spPr>
          <a:xfrm>
            <a:off x="2673096" y="0"/>
            <a:ext cx="9518904" cy="6858000"/>
          </a:xfrm>
          <a:custGeom>
            <a:rect l="l" t="t" r="r" b="b"/>
            <a:pathLst>
              <a:path w="9518904" h="6858000">
                <a:moveTo>
                  <a:pt x="2569464" y="6858000"/>
                </a:moveTo>
                <a:lnTo>
                  <a:pt x="9518904" y="6858000"/>
                </a:lnTo>
                <a:lnTo>
                  <a:pt x="9518904" y="0"/>
                </a:lnTo>
                <a:lnTo>
                  <a:pt x="3867912" y="0"/>
                </a:lnTo>
                <a:lnTo>
                  <a:pt x="146304" y="3721608"/>
                </a:lnTo>
                <a:cubicBezTo>
                  <a:pt x="-45720" y="3913632"/>
                  <a:pt x="-45720" y="4242816"/>
                  <a:pt x="146304" y="4434840"/>
                </a:cubicBezTo>
                <a:lnTo>
                  <a:pt x="2569464" y="6858000"/>
                </a:lnTo>
              </a:path>
            </a:pathLst>
          </a:custGeom>
          <a:solidFill>
            <a:schemeClr val="bg2"/>
          </a:solidFill>
          <a:effectLst/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2" name="Rectangle 28_#color_$lt2_$lt2-2111&amp;1296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5879592" cy="3538728"/>
          </a:xfrm>
          <a:custGeom>
            <a:rect l="l" t="t" r="r" b="b"/>
            <a:pathLst>
              <a:path w="5879592" h="3538728">
                <a:moveTo>
                  <a:pt x="5879592" y="0"/>
                </a:moveTo>
                <a:lnTo>
                  <a:pt x="0" y="0"/>
                </a:lnTo>
                <a:lnTo>
                  <a:pt x="0" y="1618488"/>
                </a:lnTo>
                <a:lnTo>
                  <a:pt x="1773936" y="3392424"/>
                </a:lnTo>
                <a:cubicBezTo>
                  <a:pt x="1965960" y="3593592"/>
                  <a:pt x="2295144" y="3593592"/>
                  <a:pt x="2487168" y="3392424"/>
                </a:cubicBezTo>
                <a:lnTo>
                  <a:pt x="5879592" y="0"/>
                </a:lnTo>
              </a:path>
            </a:pathLst>
          </a:custGeom>
          <a:gradFill>
            <a:gsLst>
              <a:gs pos="0">
                <a:schemeClr val="bg2">
                  <a:alpha val="100000"/>
                </a:schemeClr>
              </a:gs>
              <a:gs pos="100000">
                <a:schemeClr val="bg2">
                  <a:alpha val="56000"/>
                </a:schemeClr>
              </a:gs>
            </a:gsLst>
            <a:lin ang="912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0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1654078" y="506780"/>
            <a:ext cx="10085831" cy="1081088"/>
          </a:xfrm>
        </p:spPr>
        <p:txBody>
          <a:bodyPr wrap="square" anchor="b">
            <a:normAutofit/>
          </a:bodyPr>
          <a:lstStyle>
            <a:lvl1pPr>
              <a:defRPr sz="5000"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Rectangle 41799_#color-2111&amp;1299"/>
          <p:cNvSpPr/>
          <p:nvPr userDrawn="1">
            <p:custDataLst>
              <p:tags r:id="rId1"/>
            </p:custDataLst>
          </p:nvPr>
        </p:nvSpPr>
        <p:spPr>
          <a:xfrm>
            <a:off x="6284976" y="4041648"/>
            <a:ext cx="5907024" cy="2816352"/>
          </a:xfrm>
          <a:custGeom>
            <a:rect l="l" t="t" r="r" b="b"/>
            <a:pathLst>
              <a:path w="5907024" h="2816352">
                <a:moveTo>
                  <a:pt x="5907024" y="2670048"/>
                </a:moveTo>
                <a:lnTo>
                  <a:pt x="5907024" y="2816352"/>
                </a:lnTo>
                <a:lnTo>
                  <a:pt x="0" y="2816352"/>
                </a:lnTo>
                <a:lnTo>
                  <a:pt x="2660904" y="146304"/>
                </a:lnTo>
                <a:cubicBezTo>
                  <a:pt x="2862072" y="-45720"/>
                  <a:pt x="3182112" y="-45720"/>
                  <a:pt x="3383280" y="146304"/>
                </a:cubicBezTo>
                <a:lnTo>
                  <a:pt x="5907024" y="2670048"/>
                </a:lnTo>
              </a:path>
            </a:pathLst>
          </a:custGeom>
          <a:solidFill>
            <a:schemeClr val="tx2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4" name="Rectangle 29_#color_$accent1_$accent2_#shadow_$dk2-2111&amp;1302"/>
          <p:cNvSpPr/>
          <p:nvPr userDrawn="1">
            <p:custDataLst>
              <p:tags r:id="rId2"/>
            </p:custDataLst>
          </p:nvPr>
        </p:nvSpPr>
        <p:spPr>
          <a:xfrm>
            <a:off x="8311896" y="0"/>
            <a:ext cx="3877056" cy="5824728"/>
          </a:xfrm>
          <a:custGeom>
            <a:rect l="l" t="t" r="r" b="b"/>
            <a:pathLst>
              <a:path w="3877055" h="5824728">
                <a:moveTo>
                  <a:pt x="146304" y="1380744"/>
                </a:moveTo>
                <a:cubicBezTo>
                  <a:pt x="-45720" y="1581912"/>
                  <a:pt x="-45720" y="1901952"/>
                  <a:pt x="146304" y="2093976"/>
                </a:cubicBezTo>
                <a:lnTo>
                  <a:pt x="3877056" y="5824728"/>
                </a:lnTo>
                <a:lnTo>
                  <a:pt x="3877056" y="0"/>
                </a:lnTo>
                <a:lnTo>
                  <a:pt x="1527048" y="0"/>
                </a:lnTo>
                <a:lnTo>
                  <a:pt x="146304" y="1380744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>
            <a:outerShdw blurRad="254000" dist="101600" dir="5399998" algn="ctr" rotWithShape="0">
              <a:schemeClr val="tx2">
                <a:alpha val="8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6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 anchor="t">
            <a:normAutofit/>
          </a:bodyPr>
          <a:lstStyle>
            <a:lvl1pPr algn="l">
              <a:defRPr sz="5000"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节编号 3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 anchor="b">
            <a:normAutofit/>
          </a:bodyPr>
          <a:lstStyle>
            <a:lvl1pPr marL="0" indent="0" algn="l">
              <a:buNone/>
              <a:defRPr sz="8900" b="1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 algn="l">
              <a:defRPr lang="zh-CN" altLang="en-US" sz="3600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5960" y="1364400"/>
            <a:ext cx="532384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32384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 algn="l">
              <a:defRPr lang="zh-CN" altLang="en-US" sz="3600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695960" y="1364400"/>
            <a:ext cx="532384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95960" y="2061275"/>
            <a:ext cx="5323840" cy="4128388"/>
          </a:xfrm>
        </p:spPr>
        <p:txBody>
          <a:bodyPr wrap="square">
            <a:normAutofit/>
          </a:bodyPr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32384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323840" cy="4128388"/>
          </a:xfrm>
        </p:spPr>
        <p:txBody>
          <a:bodyPr wrap="square">
            <a:normAutofit/>
          </a:bodyPr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95960" y="360045"/>
            <a:ext cx="10801985" cy="581787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7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wrap="square" lIns="0" tIns="0" rIns="0" bIns="0" anchor="b">
            <a:normAutofit/>
          </a:bodyPr>
          <a:lstStyle>
            <a:lvl1pPr algn="l">
              <a:defRPr sz="3600"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96000" y="1296000"/>
            <a:ext cx="10800000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Rectangle 41800_#color-2111&amp;855"/>
          <p:cNvSpPr/>
          <p:nvPr userDrawn="1">
            <p:custDataLst>
              <p:tags r:id="rId1"/>
            </p:custDataLst>
          </p:nvPr>
        </p:nvSpPr>
        <p:spPr>
          <a:xfrm>
            <a:off x="6574536" y="0"/>
            <a:ext cx="5614416" cy="6858000"/>
          </a:xfrm>
          <a:prstGeom prst="rect">
            <a:avLst/>
          </a:prstGeom>
          <a:solidFill>
            <a:schemeClr val="tx2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88" name="Rectangle 29_#color_$accent1_$accent2-2111&amp;1308"/>
          <p:cNvSpPr/>
          <p:nvPr userDrawn="1">
            <p:custDataLst>
              <p:tags r:id="rId2"/>
            </p:custDataLst>
          </p:nvPr>
        </p:nvSpPr>
        <p:spPr>
          <a:xfrm>
            <a:off x="8604504" y="3273552"/>
            <a:ext cx="3584448" cy="3584448"/>
          </a:xfrm>
          <a:custGeom>
            <a:rect l="l" t="t" r="r" b="b"/>
            <a:pathLst>
              <a:path w="3584448" h="3584448">
                <a:moveTo>
                  <a:pt x="3584448" y="0"/>
                </a:moveTo>
                <a:lnTo>
                  <a:pt x="3584448" y="3584448"/>
                </a:lnTo>
                <a:lnTo>
                  <a:pt x="0" y="3584448"/>
                </a:lnTo>
                <a:lnTo>
                  <a:pt x="3584448" y="0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0" name="Rectangle 30_#color_$accent1_$accent2_$accent1-2111&amp;1311"/>
          <p:cNvSpPr/>
          <p:nvPr userDrawn="1">
            <p:custDataLst>
              <p:tags r:id="rId3"/>
            </p:custDataLst>
          </p:nvPr>
        </p:nvSpPr>
        <p:spPr>
          <a:xfrm>
            <a:off x="4370832" y="0"/>
            <a:ext cx="7388352" cy="3694176"/>
          </a:xfrm>
          <a:custGeom>
            <a:rect l="l" t="t" r="r" b="b"/>
            <a:pathLst>
              <a:path w="7388352" h="3694176">
                <a:moveTo>
                  <a:pt x="7388352" y="0"/>
                </a:moveTo>
                <a:lnTo>
                  <a:pt x="3685032" y="3694176"/>
                </a:lnTo>
                <a:lnTo>
                  <a:pt x="0" y="9144"/>
                </a:lnTo>
                <a:lnTo>
                  <a:pt x="9144" y="0"/>
                </a:lnTo>
                <a:lnTo>
                  <a:pt x="7388352" y="0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20735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21324243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2" name="Rectangle 27_#color_$lt2_$lt2_#shadow_$dk2-2111&amp;1314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9747504" cy="6858000"/>
          </a:xfrm>
          <a:custGeom>
            <a:rect l="l" t="t" r="r" b="b"/>
            <a:pathLst>
              <a:path w="9747504" h="6858000">
                <a:moveTo>
                  <a:pt x="5925312" y="0"/>
                </a:moveTo>
                <a:lnTo>
                  <a:pt x="9601200" y="3675888"/>
                </a:lnTo>
                <a:cubicBezTo>
                  <a:pt x="9793224" y="3877056"/>
                  <a:pt x="9793224" y="4197096"/>
                  <a:pt x="9601200" y="4398264"/>
                </a:cubicBezTo>
                <a:lnTo>
                  <a:pt x="7132320" y="6858000"/>
                </a:lnTo>
                <a:lnTo>
                  <a:pt x="0" y="6858000"/>
                </a:lnTo>
                <a:lnTo>
                  <a:pt x="0" y="0"/>
                </a:lnTo>
                <a:lnTo>
                  <a:pt x="5925312" y="0"/>
                </a:lnTo>
              </a:path>
            </a:pathLst>
          </a:custGeom>
          <a:solidFill>
            <a:schemeClr val="bg2"/>
          </a:solidFill>
          <a:ln w="25400">
            <a:noFill/>
          </a:ln>
          <a:effectLst>
            <a:outerShdw blurRad="254000" dist="101600" dir="5399998" algn="ctr" rotWithShape="0">
              <a:schemeClr val="tx2">
                <a:alpha val="8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4" name="Rectangle 28_#color_$lt2_$lt2-2111&amp;1287"/>
          <p:cNvSpPr/>
          <p:nvPr userDrawn="1">
            <p:custDataLst>
              <p:tags r:id="rId5"/>
            </p:custDataLst>
          </p:nvPr>
        </p:nvSpPr>
        <p:spPr>
          <a:xfrm>
            <a:off x="6729984" y="0"/>
            <a:ext cx="5458968" cy="3419856"/>
          </a:xfrm>
          <a:custGeom>
            <a:rect l="l" t="t" r="r" b="b"/>
            <a:pathLst>
              <a:path w="5458968" h="3419855">
                <a:moveTo>
                  <a:pt x="5458968" y="1801368"/>
                </a:moveTo>
                <a:lnTo>
                  <a:pt x="3986784" y="3273552"/>
                </a:lnTo>
                <a:cubicBezTo>
                  <a:pt x="3794760" y="3474720"/>
                  <a:pt x="3474720" y="3474720"/>
                  <a:pt x="3273552" y="3273552"/>
                </a:cubicBezTo>
                <a:lnTo>
                  <a:pt x="0" y="0"/>
                </a:lnTo>
                <a:lnTo>
                  <a:pt x="5458968" y="0"/>
                </a:lnTo>
                <a:lnTo>
                  <a:pt x="5458968" y="1801368"/>
                </a:lnTo>
              </a:path>
            </a:pathLst>
          </a:custGeom>
          <a:gradFill>
            <a:gsLst>
              <a:gs pos="0">
                <a:schemeClr val="bg2"/>
              </a:gs>
              <a:gs pos="100000">
                <a:schemeClr val="bg2">
                  <a:alpha val="40000"/>
                </a:schemeClr>
              </a:gs>
            </a:gsLst>
            <a:lin ang="840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02" name="标题 1"/>
          <p:cNvSpPr>
            <a:spLocks noGrp="1"/>
          </p:cNvSpPr>
          <p:nvPr>
            <p:ph type="ctrTitle" hasCustomPrompt="1"/>
            <p:custDataLst>
              <p:tags r:id="rId9"/>
            </p:custDataLst>
          </p:nvPr>
        </p:nvSpPr>
        <p:spPr>
          <a:xfrm>
            <a:off x="838200" y="1899891"/>
            <a:ext cx="7505700" cy="180000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8000">
                <a:latin typeface="+mj-ea"/>
                <a:ea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804" name="署名占位符 10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838200" y="3952430"/>
            <a:ext cx="7505700" cy="1585855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/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1.xml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96000" y="360000"/>
            <a:ext cx="10800000" cy="720000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4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96000" y="1364400"/>
            <a:ext cx="108000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6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960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75411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2" name="Rectangle 29_#color_$accent1_$accent2-2111&amp;1305"/>
          <p:cNvSpPr/>
          <p:nvPr userDrawn="1">
            <p:custDataLst>
              <p:tags r:id="rId17"/>
            </p:custDataLst>
          </p:nvPr>
        </p:nvSpPr>
        <p:spPr>
          <a:xfrm>
            <a:off x="11213592" y="5879592"/>
            <a:ext cx="978408" cy="978408"/>
          </a:xfrm>
          <a:custGeom>
            <a:rect l="l" t="t" r="r" b="b"/>
            <a:pathLst>
              <a:path w="978408" h="978408">
                <a:moveTo>
                  <a:pt x="978408" y="0"/>
                </a:moveTo>
                <a:lnTo>
                  <a:pt x="978408" y="978408"/>
                </a:lnTo>
                <a:lnTo>
                  <a:pt x="0" y="978408"/>
                </a:lnTo>
                <a:lnTo>
                  <a:pt x="978408" y="0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8985" r:id="rId2"/>
    <p:sldLayoutId id="2147488986" r:id="rId3"/>
    <p:sldLayoutId id="2147488987" r:id="rId4"/>
    <p:sldLayoutId id="2147488988" r:id="rId5"/>
    <p:sldLayoutId id="2147488989" r:id="rId6"/>
    <p:sldLayoutId id="2147488990" r:id="rId7"/>
    <p:sldLayoutId id="2147488991" r:id="rId8"/>
    <p:sldLayoutId id="2147488992" r:id="rId9"/>
    <p:sldLayoutId id="2147488993" r:id="rId10"/>
    <p:sldLayoutId id="2147488994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9.xml" /><Relationship Id="rId11" Type="http://schemas.openxmlformats.org/officeDocument/2006/relationships/tags" Target="../tags/tag90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2" Type="http://schemas.openxmlformats.org/officeDocument/2006/relationships/tags" Target="../tags/tag81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tags" Target="../tags/tag84.xml" /><Relationship Id="rId6" Type="http://schemas.openxmlformats.org/officeDocument/2006/relationships/tags" Target="../tags/tag85.xml" /><Relationship Id="rId7" Type="http://schemas.openxmlformats.org/officeDocument/2006/relationships/tags" Target="../tags/tag86.xml" /><Relationship Id="rId8" Type="http://schemas.openxmlformats.org/officeDocument/2006/relationships/tags" Target="../tags/tag87.xml" /><Relationship Id="rId9" Type="http://schemas.openxmlformats.org/officeDocument/2006/relationships/tags" Target="../tags/tag8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tags" Target="../tags/tag110.xml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2.xml" /><Relationship Id="rId11" Type="http://schemas.openxmlformats.org/officeDocument/2006/relationships/tags" Target="../tags/tag123.xml" /><Relationship Id="rId12" Type="http://schemas.openxmlformats.org/officeDocument/2006/relationships/tags" Target="../tags/tag124.xml" /><Relationship Id="rId13" Type="http://schemas.openxmlformats.org/officeDocument/2006/relationships/tags" Target="../tags/tag125.xml" /><Relationship Id="rId14" Type="http://schemas.openxmlformats.org/officeDocument/2006/relationships/tags" Target="../tags/tag126.xml" /><Relationship Id="rId15" Type="http://schemas.openxmlformats.org/officeDocument/2006/relationships/tags" Target="../tags/tag127.xml" /><Relationship Id="rId16" Type="http://schemas.openxmlformats.org/officeDocument/2006/relationships/tags" Target="../tags/tag128.xml" /><Relationship Id="rId17" Type="http://schemas.openxmlformats.org/officeDocument/2006/relationships/tags" Target="../tags/tag129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tags" Target="../tags/tag119.xml" /><Relationship Id="rId8" Type="http://schemas.openxmlformats.org/officeDocument/2006/relationships/tags" Target="../tags/tag120.xml" /><Relationship Id="rId9" Type="http://schemas.openxmlformats.org/officeDocument/2006/relationships/tags" Target="../tags/tag12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1.xml" /><Relationship Id="rId11" Type="http://schemas.openxmlformats.org/officeDocument/2006/relationships/tags" Target="../tags/tag142.xml" /><Relationship Id="rId12" Type="http://schemas.openxmlformats.org/officeDocument/2006/relationships/tags" Target="../tags/tag143.xml" /><Relationship Id="rId13" Type="http://schemas.openxmlformats.org/officeDocument/2006/relationships/tags" Target="../tags/tag144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Relationship Id="rId7" Type="http://schemas.openxmlformats.org/officeDocument/2006/relationships/tags" Target="../tags/tag138.xml" /><Relationship Id="rId8" Type="http://schemas.openxmlformats.org/officeDocument/2006/relationships/tags" Target="../tags/tag139.xml" /><Relationship Id="rId9" Type="http://schemas.openxmlformats.org/officeDocument/2006/relationships/tags" Target="../tags/tag14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14" Type="http://schemas.openxmlformats.org/officeDocument/2006/relationships/tags" Target="../tags/tag165.xml" /><Relationship Id="rId15" Type="http://schemas.openxmlformats.org/officeDocument/2006/relationships/tags" Target="../tags/tag166.xml" /><Relationship Id="rId16" Type="http://schemas.openxmlformats.org/officeDocument/2006/relationships/tags" Target="../tags/tag167.xml" /><Relationship Id="rId17" Type="http://schemas.openxmlformats.org/officeDocument/2006/relationships/tags" Target="../tags/tag168.xml" /><Relationship Id="rId18" Type="http://schemas.openxmlformats.org/officeDocument/2006/relationships/tags" Target="../tags/tag169.xml" /><Relationship Id="rId19" Type="http://schemas.openxmlformats.org/officeDocument/2006/relationships/tags" Target="../tags/tag170.xml" /><Relationship Id="rId2" Type="http://schemas.openxmlformats.org/officeDocument/2006/relationships/tags" Target="../tags/tag153.xml" /><Relationship Id="rId20" Type="http://schemas.openxmlformats.org/officeDocument/2006/relationships/tags" Target="../tags/tag171.xml" /><Relationship Id="rId21" Type="http://schemas.openxmlformats.org/officeDocument/2006/relationships/tags" Target="../tags/tag172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6015042242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94780" y="2226335"/>
            <a:ext cx="7263732" cy="2852605"/>
          </a:xfrm>
        </p:spPr>
        <p:txBody>
          <a:bodyPr wrap="square">
            <a:normAutofit/>
          </a:bodyPr>
          <a:lstStyle/>
          <a:p>
            <a:r>
              <a:rPr lang="zh-CN" altLang="en-US"/>
              <a:t>远程培训作业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894780" y="5545432"/>
            <a:ext cx="7296720" cy="674393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6" name="序号"/>
          <p:cNvSpPr txBox="1"/>
          <p:nvPr>
            <p:custDataLst>
              <p:tags r:id="rId2"/>
            </p:custDataLst>
          </p:nvPr>
        </p:nvSpPr>
        <p:spPr>
          <a:xfrm>
            <a:off x="4732870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j-ea"/>
                <a:ea typeface="+mj-ea"/>
              </a:rPr>
              <a:t>01</a:t>
            </a:r>
            <a:endParaRPr lang="en-US" sz="5000" b="1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28" name="项标题"/>
          <p:cNvSpPr txBox="1"/>
          <p:nvPr>
            <p:custDataLst>
              <p:tags r:id="rId3"/>
            </p:custDataLst>
          </p:nvPr>
        </p:nvSpPr>
        <p:spPr>
          <a:xfrm>
            <a:off x="4807482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 fontScale="9642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远程培训作业的背景和目的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0" name="序号"/>
          <p:cNvSpPr txBox="1"/>
          <p:nvPr>
            <p:custDataLst>
              <p:tags r:id="rId4"/>
            </p:custDataLst>
          </p:nvPr>
        </p:nvSpPr>
        <p:spPr>
          <a:xfrm>
            <a:off x="8357629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j-ea"/>
                <a:ea typeface="+mj-ea"/>
              </a:rPr>
              <a:t>04</a:t>
            </a:r>
            <a:endParaRPr lang="en-US" sz="5000" b="1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32" name="项标题"/>
          <p:cNvSpPr txBox="1"/>
          <p:nvPr>
            <p:custDataLst>
              <p:tags r:id="rId5"/>
            </p:custDataLst>
          </p:nvPr>
        </p:nvSpPr>
        <p:spPr>
          <a:xfrm>
            <a:off x="8432241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 fontScale="9642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远程培训作业的评估和反馈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4" name="序号"/>
          <p:cNvSpPr txBox="1"/>
          <p:nvPr>
            <p:custDataLst>
              <p:tags r:id="rId6"/>
            </p:custDataLst>
          </p:nvPr>
        </p:nvSpPr>
        <p:spPr>
          <a:xfrm>
            <a:off x="5941123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j-ea"/>
                <a:ea typeface="+mj-ea"/>
              </a:rPr>
              <a:t>02</a:t>
            </a:r>
            <a:endParaRPr lang="en-US" sz="5000" b="1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36" name="项标题"/>
          <p:cNvSpPr txBox="1"/>
          <p:nvPr>
            <p:custDataLst>
              <p:tags r:id="rId7"/>
            </p:custDataLst>
          </p:nvPr>
        </p:nvSpPr>
        <p:spPr>
          <a:xfrm>
            <a:off x="6015735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 fontScale="9642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远程培训作业的内容和要求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8" name="序号"/>
          <p:cNvSpPr txBox="1"/>
          <p:nvPr>
            <p:custDataLst>
              <p:tags r:id="rId8"/>
            </p:custDataLst>
          </p:nvPr>
        </p:nvSpPr>
        <p:spPr>
          <a:xfrm>
            <a:off x="7149376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j-ea"/>
                <a:ea typeface="+mj-ea"/>
              </a:rPr>
              <a:t>03</a:t>
            </a:r>
            <a:endParaRPr lang="en-US" sz="5000" b="1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40" name="项标题"/>
          <p:cNvSpPr txBox="1"/>
          <p:nvPr>
            <p:custDataLst>
              <p:tags r:id="rId9"/>
            </p:custDataLst>
          </p:nvPr>
        </p:nvSpPr>
        <p:spPr>
          <a:xfrm>
            <a:off x="7223988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 fontScale="9642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远程培训作业的完成方式和时间安排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2" name="序号"/>
          <p:cNvSpPr txBox="1"/>
          <p:nvPr>
            <p:custDataLst>
              <p:tags r:id="rId10"/>
            </p:custDataLst>
          </p:nvPr>
        </p:nvSpPr>
        <p:spPr>
          <a:xfrm>
            <a:off x="10774136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j-ea"/>
                <a:ea typeface="+mj-ea"/>
              </a:rPr>
              <a:t>06</a:t>
            </a:r>
            <a:endParaRPr lang="en-US" sz="5000" b="1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44" name="项标题"/>
          <p:cNvSpPr txBox="1"/>
          <p:nvPr>
            <p:custDataLst>
              <p:tags r:id="rId11"/>
            </p:custDataLst>
          </p:nvPr>
        </p:nvSpPr>
        <p:spPr>
          <a:xfrm>
            <a:off x="10848748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 fontScale="9642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远程培训作业的未来发展趋势和展望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6" name="序号"/>
          <p:cNvSpPr txBox="1"/>
          <p:nvPr>
            <p:custDataLst>
              <p:tags r:id="rId12"/>
            </p:custDataLst>
          </p:nvPr>
        </p:nvSpPr>
        <p:spPr>
          <a:xfrm>
            <a:off x="9565882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j-ea"/>
                <a:ea typeface="+mj-ea"/>
              </a:rPr>
              <a:t>05</a:t>
            </a:r>
            <a:endParaRPr lang="en-US" sz="5000" b="1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48" name="项标题"/>
          <p:cNvSpPr txBox="1"/>
          <p:nvPr>
            <p:custDataLst>
              <p:tags r:id="rId13"/>
            </p:custDataLst>
          </p:nvPr>
        </p:nvSpPr>
        <p:spPr>
          <a:xfrm>
            <a:off x="9640494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 fontScale="9642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远程培训作业的常见问题和解决方案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50" name="标题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54078" y="488365"/>
            <a:ext cx="10085831" cy="1081088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>
            <a:normAutofit fontScale="96000"/>
          </a:bodyPr>
          <a:lstStyle/>
          <a:p>
            <a:r>
              <a:rPr lang="zh-CN" altLang="en-US"/>
              <a:t>远程培训作业的背景和目的</a:t>
            </a:r>
            <a:endParaRPr lang="zh-CN" altLang="en-US"/>
          </a:p>
        </p:txBody>
      </p:sp>
      <p:sp>
        <p:nvSpPr>
          <p:cNvPr id="10489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>
            <a:normAutofit fontScale="98876" lnSpcReduction="1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背景介绍</a:t>
            </a:r>
            <a:endParaRPr lang="zh-CN" altLang="en-US"/>
          </a:p>
        </p:txBody>
      </p:sp>
      <p:sp>
        <p:nvSpPr>
          <p:cNvPr id="1048946" name="Rectangle 6"/>
          <p:cNvSpPr/>
          <p:nvPr>
            <p:custDataLst>
              <p:tags r:id="rId2"/>
            </p:custDataLst>
          </p:nvPr>
        </p:nvSpPr>
        <p:spPr>
          <a:xfrm>
            <a:off x="895049" y="1722918"/>
            <a:ext cx="10601226" cy="741974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8948" name="Rectangle 6"/>
          <p:cNvSpPr/>
          <p:nvPr>
            <p:custDataLst>
              <p:tags r:id="rId3"/>
            </p:custDataLst>
          </p:nvPr>
        </p:nvSpPr>
        <p:spPr>
          <a:xfrm>
            <a:off x="895049" y="2840850"/>
            <a:ext cx="10601226" cy="741974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4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8950" name="Rectangle 6"/>
          <p:cNvSpPr/>
          <p:nvPr>
            <p:custDataLst>
              <p:tags r:id="rId4"/>
            </p:custDataLst>
          </p:nvPr>
        </p:nvSpPr>
        <p:spPr>
          <a:xfrm>
            <a:off x="895049" y="3959408"/>
            <a:ext cx="10601226" cy="741974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8952" name="Rectangle 6"/>
          <p:cNvSpPr/>
          <p:nvPr>
            <p:custDataLst>
              <p:tags r:id="rId5"/>
            </p:custDataLst>
          </p:nvPr>
        </p:nvSpPr>
        <p:spPr>
          <a:xfrm>
            <a:off x="895049" y="5077340"/>
            <a:ext cx="10601226" cy="741974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4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8954" name="矩形: 圆角 26"/>
          <p:cNvSpPr/>
          <p:nvPr>
            <p:custDataLst>
              <p:tags r:id="rId6"/>
            </p:custDataLst>
          </p:nvPr>
        </p:nvSpPr>
        <p:spPr>
          <a:xfrm>
            <a:off x="696000" y="2838347"/>
            <a:ext cx="1936871" cy="747893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57000">
                <a:schemeClr val="accent4"/>
              </a:gs>
              <a:gs pos="100000">
                <a:schemeClr val="accent4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8956" name="矩形: 圆角 27"/>
          <p:cNvSpPr/>
          <p:nvPr>
            <p:custDataLst>
              <p:tags r:id="rId7"/>
            </p:custDataLst>
          </p:nvPr>
        </p:nvSpPr>
        <p:spPr>
          <a:xfrm>
            <a:off x="696000" y="1720415"/>
            <a:ext cx="1936871" cy="747893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57000">
                <a:schemeClr val="accent1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8958" name="矩形: 圆角 28"/>
          <p:cNvSpPr/>
          <p:nvPr>
            <p:custDataLst>
              <p:tags r:id="rId8"/>
            </p:custDataLst>
          </p:nvPr>
        </p:nvSpPr>
        <p:spPr>
          <a:xfrm>
            <a:off x="696000" y="5074211"/>
            <a:ext cx="1936871" cy="747893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57000">
                <a:schemeClr val="accent4"/>
              </a:gs>
              <a:gs pos="100000">
                <a:schemeClr val="accent4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8960" name="矩形: 圆角 29"/>
          <p:cNvSpPr/>
          <p:nvPr>
            <p:custDataLst>
              <p:tags r:id="rId9"/>
            </p:custDataLst>
          </p:nvPr>
        </p:nvSpPr>
        <p:spPr>
          <a:xfrm>
            <a:off x="696000" y="3956279"/>
            <a:ext cx="1936871" cy="747893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57000">
                <a:schemeClr val="accent1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8962" name="正文"/>
          <p:cNvSpPr txBox="1"/>
          <p:nvPr>
            <p:custDataLst>
              <p:tags r:id="rId10"/>
            </p:custDataLst>
          </p:nvPr>
        </p:nvSpPr>
        <p:spPr>
          <a:xfrm>
            <a:off x="2847362" y="1727300"/>
            <a:ext cx="8508406" cy="734001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远程培训作业的产生背景：随着互联网技术的发展，远程教育逐渐普及，远程培训作业应运而生。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964" name="标题"/>
          <p:cNvSpPr txBox="1"/>
          <p:nvPr>
            <p:custDataLst>
              <p:tags r:id="rId11"/>
            </p:custDataLst>
          </p:nvPr>
        </p:nvSpPr>
        <p:spPr>
          <a:xfrm>
            <a:off x="798029" y="1727300"/>
            <a:ext cx="1733514" cy="734000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66" name="正文"/>
          <p:cNvSpPr txBox="1"/>
          <p:nvPr>
            <p:custDataLst>
              <p:tags r:id="rId12"/>
            </p:custDataLst>
          </p:nvPr>
        </p:nvSpPr>
        <p:spPr>
          <a:xfrm>
            <a:off x="2847362" y="2845232"/>
            <a:ext cx="8508406" cy="734001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远程培训作业的目的：为了更好地适应远程教育的需求，提高学生的学习效果和教师的教学质量。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968" name="标题"/>
          <p:cNvSpPr txBox="1"/>
          <p:nvPr>
            <p:custDataLst>
              <p:tags r:id="rId13"/>
            </p:custDataLst>
          </p:nvPr>
        </p:nvSpPr>
        <p:spPr>
          <a:xfrm>
            <a:off x="798029" y="2845232"/>
            <a:ext cx="1733514" cy="734000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0" name="正文"/>
          <p:cNvSpPr txBox="1"/>
          <p:nvPr>
            <p:custDataLst>
              <p:tags r:id="rId14"/>
            </p:custDataLst>
          </p:nvPr>
        </p:nvSpPr>
        <p:spPr>
          <a:xfrm>
            <a:off x="2847362" y="3963164"/>
            <a:ext cx="8508406" cy="734001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928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远程培训作业的特点：灵活性强，可以随时随地进行学习；互动性强，可以通过网络进行实时交流和讨论；个性化强，可以根据自己的需求和进度进行学习。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972" name="标题"/>
          <p:cNvSpPr txBox="1"/>
          <p:nvPr>
            <p:custDataLst>
              <p:tags r:id="rId15"/>
            </p:custDataLst>
          </p:nvPr>
        </p:nvSpPr>
        <p:spPr>
          <a:xfrm>
            <a:off x="798029" y="3963164"/>
            <a:ext cx="1733514" cy="734000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4" name="正文"/>
          <p:cNvSpPr txBox="1"/>
          <p:nvPr>
            <p:custDataLst>
              <p:tags r:id="rId16"/>
            </p:custDataLst>
          </p:nvPr>
        </p:nvSpPr>
        <p:spPr>
          <a:xfrm>
            <a:off x="2847362" y="5081096"/>
            <a:ext cx="8508406" cy="734001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928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远程培训作业的影响：对于学生来说，可以提高学习效率和自主学习能力；对于教师来说，可以提高教学质量和教学效果；对于教育机构来说，可以提高办学水平和竞争力。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976" name="标题"/>
          <p:cNvSpPr txBox="1"/>
          <p:nvPr>
            <p:custDataLst>
              <p:tags r:id="rId17"/>
            </p:custDataLst>
          </p:nvPr>
        </p:nvSpPr>
        <p:spPr>
          <a:xfrm>
            <a:off x="798029" y="5081096"/>
            <a:ext cx="1733514" cy="734000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1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目的和意义</a:t>
            </a:r>
            <a:endParaRPr lang="zh-CN" altLang="en-US"/>
          </a:p>
        </p:txBody>
      </p:sp>
      <p:sp>
        <p:nvSpPr>
          <p:cNvPr id="1049014" name="对角圆角矩形 15"/>
          <p:cNvSpPr/>
          <p:nvPr>
            <p:custDataLst>
              <p:tags r:id="rId2"/>
            </p:custDataLst>
          </p:nvPr>
        </p:nvSpPr>
        <p:spPr>
          <a:xfrm>
            <a:off x="1450459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6" name="对角圆角矩形 16"/>
          <p:cNvSpPr/>
          <p:nvPr>
            <p:custDataLst>
              <p:tags r:id="rId3"/>
            </p:custDataLst>
          </p:nvPr>
        </p:nvSpPr>
        <p:spPr>
          <a:xfrm>
            <a:off x="1450459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增强员工自我学习能力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对角圆角矩形 52"/>
          <p:cNvSpPr/>
          <p:nvPr>
            <p:custDataLst>
              <p:tags r:id="rId6"/>
            </p:custDataLst>
          </p:nvPr>
        </p:nvSpPr>
        <p:spPr>
          <a:xfrm>
            <a:off x="1450459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4" name="对角圆角矩形 53"/>
          <p:cNvSpPr/>
          <p:nvPr>
            <p:custDataLst>
              <p:tags r:id="rId7"/>
            </p:custDataLst>
          </p:nvPr>
        </p:nvSpPr>
        <p:spPr>
          <a:xfrm>
            <a:off x="1450459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提高员工工作效率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对角圆角矩形 5"/>
          <p:cNvSpPr/>
          <p:nvPr>
            <p:custDataLst>
              <p:tags r:id="rId10"/>
            </p:custDataLst>
          </p:nvPr>
        </p:nvSpPr>
        <p:spPr>
          <a:xfrm>
            <a:off x="1450459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2" name="对角圆角矩形 6"/>
          <p:cNvSpPr/>
          <p:nvPr>
            <p:custDataLst>
              <p:tags r:id="rId11"/>
            </p:custDataLst>
          </p:nvPr>
        </p:nvSpPr>
        <p:spPr>
          <a:xfrm>
            <a:off x="1450459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降低企业培训成本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8" name="对角圆角矩形 9"/>
          <p:cNvSpPr/>
          <p:nvPr>
            <p:custDataLst>
              <p:tags r:id="rId14"/>
            </p:custDataLst>
          </p:nvPr>
        </p:nvSpPr>
        <p:spPr>
          <a:xfrm>
            <a:off x="1450459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0" name="对角圆角矩形 10"/>
          <p:cNvSpPr/>
          <p:nvPr>
            <p:custDataLst>
              <p:tags r:id="rId15"/>
            </p:custDataLst>
          </p:nvPr>
        </p:nvSpPr>
        <p:spPr>
          <a:xfrm>
            <a:off x="1450459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促进企业内部沟通与合作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8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>
            <a:normAutofit fontScale="98000"/>
          </a:bodyPr>
          <a:lstStyle/>
          <a:p>
            <a:r>
              <a:rPr lang="zh-CN" altLang="en-US"/>
              <a:t>远程培训作业的内容和要求</a:t>
            </a:r>
            <a:endParaRPr lang="zh-CN" altLang="en-US"/>
          </a:p>
        </p:txBody>
      </p:sp>
      <p:sp>
        <p:nvSpPr>
          <p:cNvPr id="104908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>
            <a:normAutofit fontScale="98876" lnSpcReduction="10000"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26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作业内容</a:t>
            </a:r>
            <a:endParaRPr lang="zh-CN" altLang="en-US"/>
          </a:p>
        </p:txBody>
      </p:sp>
      <p:sp>
        <p:nvSpPr>
          <p:cNvPr id="1049128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课程学习：完成指定课程的学习，并提交学习笔记或心得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2" name="矩形 42"/>
          <p:cNvSpPr/>
          <p:nvPr>
            <p:custDataLst>
              <p:tags r:id="rId4"/>
            </p:custDataLst>
          </p:nvPr>
        </p:nvSpPr>
        <p:spPr>
          <a:xfrm>
            <a:off x="1450557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4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作业提交：按时提交作业，包括但不限于论文、报告、设计等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8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互动讨论：参与在线讨论，提出问题或解答他人的问题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4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实践操作：根据课程要求进行实践操作，并提交操作结果或报告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0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86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作业要求</a:t>
            </a:r>
            <a:endParaRPr lang="zh-CN" altLang="en-US"/>
          </a:p>
        </p:txBody>
      </p:sp>
      <p:sp>
        <p:nvSpPr>
          <p:cNvPr id="1049188" name="矩形 31"/>
          <p:cNvSpPr/>
          <p:nvPr>
            <p:custDataLst>
              <p:tags r:id="rId2"/>
            </p:custDataLst>
          </p:nvPr>
        </p:nvSpPr>
        <p:spPr>
          <a:xfrm>
            <a:off x="3353427" y="1364400"/>
            <a:ext cx="5485952" cy="8459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完成作业的时间：在规定时间内完成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0" name="矩形 4"/>
          <p:cNvSpPr/>
          <p:nvPr>
            <p:custDataLst>
              <p:tags r:id="rId3"/>
            </p:custDataLst>
          </p:nvPr>
        </p:nvSpPr>
        <p:spPr>
          <a:xfrm>
            <a:off x="3353427" y="2356206"/>
            <a:ext cx="5485952" cy="8459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作业内容：包括但不限于课程学习、实践操作、案例分析等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矩形 5"/>
          <p:cNvSpPr/>
          <p:nvPr>
            <p:custDataLst>
              <p:tags r:id="rId4"/>
            </p:custDataLst>
          </p:nvPr>
        </p:nvSpPr>
        <p:spPr>
          <a:xfrm>
            <a:off x="3353427" y="3348012"/>
            <a:ext cx="5485952" cy="8459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作业提交方式：通过指定的平台或邮箱提交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矩形 7"/>
          <p:cNvSpPr/>
          <p:nvPr>
            <p:custDataLst>
              <p:tags r:id="rId5"/>
            </p:custDataLst>
          </p:nvPr>
        </p:nvSpPr>
        <p:spPr>
          <a:xfrm>
            <a:off x="3353427" y="4339818"/>
            <a:ext cx="5485952" cy="8459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作业格式：按照要求进行排版和格式设置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矩形 3"/>
          <p:cNvSpPr/>
          <p:nvPr>
            <p:custDataLst>
              <p:tags r:id="rId6"/>
            </p:custDataLst>
          </p:nvPr>
        </p:nvSpPr>
        <p:spPr>
          <a:xfrm>
            <a:off x="3353427" y="5331624"/>
            <a:ext cx="5485952" cy="8459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作业质量：保证作业的准确性和完整性，避免抄袭和作弊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>
            <a:normAutofit fontScale="98000"/>
          </a:bodyPr>
          <a:lstStyle/>
          <a:p>
            <a:r>
              <a:rPr lang="zh-CN" altLang="en-US"/>
              <a:t>远程培训作业的完成方式和时间安排</a:t>
            </a:r>
            <a:endParaRPr lang="zh-CN" altLang="en-US"/>
          </a:p>
        </p:txBody>
      </p:sp>
      <p:sp>
        <p:nvSpPr>
          <p:cNvPr id="10492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>
            <a:normAutofit fontScale="98876" lnSpcReduction="10000"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78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完成方式</a:t>
            </a:r>
            <a:endParaRPr lang="zh-CN" altLang="en-US"/>
          </a:p>
        </p:txBody>
      </p:sp>
      <p:sp>
        <p:nvSpPr>
          <p:cNvPr id="1049280" name="对角圆角矩形 15"/>
          <p:cNvSpPr/>
          <p:nvPr>
            <p:custDataLst>
              <p:tags r:id="rId2"/>
            </p:custDataLst>
          </p:nvPr>
        </p:nvSpPr>
        <p:spPr>
          <a:xfrm>
            <a:off x="1372016" y="3481849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2" name="对角圆角矩形 16"/>
          <p:cNvSpPr/>
          <p:nvPr>
            <p:custDataLst>
              <p:tags r:id="rId3"/>
            </p:custDataLst>
          </p:nvPr>
        </p:nvSpPr>
        <p:spPr>
          <a:xfrm>
            <a:off x="1372016" y="3352838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4" name="直角三角形 17"/>
          <p:cNvSpPr/>
          <p:nvPr>
            <p:custDataLst>
              <p:tags r:id="rId4"/>
            </p:custDataLst>
          </p:nvPr>
        </p:nvSpPr>
        <p:spPr>
          <a:xfrm>
            <a:off x="1883567" y="3353479"/>
            <a:ext cx="77021" cy="12836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6" name="文本框 27"/>
          <p:cNvSpPr txBox="1"/>
          <p:nvPr>
            <p:custDataLst>
              <p:tags r:id="rId5"/>
            </p:custDataLst>
          </p:nvPr>
        </p:nvSpPr>
        <p:spPr>
          <a:xfrm>
            <a:off x="1916943" y="3491476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参加在线讨论和答疑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8" name="对角圆角矩形 52"/>
          <p:cNvSpPr/>
          <p:nvPr>
            <p:custDataLst>
              <p:tags r:id="rId6"/>
            </p:custDataLst>
          </p:nvPr>
        </p:nvSpPr>
        <p:spPr>
          <a:xfrm>
            <a:off x="1372016" y="1493411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0" name="对角圆角矩形 53"/>
          <p:cNvSpPr/>
          <p:nvPr>
            <p:custDataLst>
              <p:tags r:id="rId7"/>
            </p:custDataLst>
          </p:nvPr>
        </p:nvSpPr>
        <p:spPr>
          <a:xfrm>
            <a:off x="1372016" y="1364400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2" name="直角三角形 54"/>
          <p:cNvSpPr/>
          <p:nvPr>
            <p:custDataLst>
              <p:tags r:id="rId8"/>
            </p:custDataLst>
          </p:nvPr>
        </p:nvSpPr>
        <p:spPr>
          <a:xfrm>
            <a:off x="1883567" y="1365042"/>
            <a:ext cx="77021" cy="12836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4" name="文本框 56"/>
          <p:cNvSpPr txBox="1"/>
          <p:nvPr>
            <p:custDataLst>
              <p:tags r:id="rId9"/>
            </p:custDataLst>
          </p:nvPr>
        </p:nvSpPr>
        <p:spPr>
          <a:xfrm>
            <a:off x="1916943" y="1496620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登录学习平台，观看教学视频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6" name="对角圆角矩形 5"/>
          <p:cNvSpPr/>
          <p:nvPr>
            <p:custDataLst>
              <p:tags r:id="rId10"/>
            </p:custDataLst>
          </p:nvPr>
        </p:nvSpPr>
        <p:spPr>
          <a:xfrm>
            <a:off x="1372016" y="2487630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8" name="对角圆角矩形 6"/>
          <p:cNvSpPr/>
          <p:nvPr>
            <p:custDataLst>
              <p:tags r:id="rId11"/>
            </p:custDataLst>
          </p:nvPr>
        </p:nvSpPr>
        <p:spPr>
          <a:xfrm>
            <a:off x="1372016" y="2358619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0" name="直角三角形 7"/>
          <p:cNvSpPr/>
          <p:nvPr>
            <p:custDataLst>
              <p:tags r:id="rId12"/>
            </p:custDataLst>
          </p:nvPr>
        </p:nvSpPr>
        <p:spPr>
          <a:xfrm>
            <a:off x="1883567" y="2359261"/>
            <a:ext cx="77021" cy="12836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2" name="文本框 8"/>
          <p:cNvSpPr txBox="1"/>
          <p:nvPr>
            <p:custDataLst>
              <p:tags r:id="rId13"/>
            </p:custDataLst>
          </p:nvPr>
        </p:nvSpPr>
        <p:spPr>
          <a:xfrm>
            <a:off x="1916943" y="2497257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完成课后练习和作业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4" name="对角圆角矩形 9"/>
          <p:cNvSpPr/>
          <p:nvPr>
            <p:custDataLst>
              <p:tags r:id="rId14"/>
            </p:custDataLst>
          </p:nvPr>
        </p:nvSpPr>
        <p:spPr>
          <a:xfrm>
            <a:off x="1372016" y="4476067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6" name="对角圆角矩形 10"/>
          <p:cNvSpPr/>
          <p:nvPr>
            <p:custDataLst>
              <p:tags r:id="rId15"/>
            </p:custDataLst>
          </p:nvPr>
        </p:nvSpPr>
        <p:spPr>
          <a:xfrm>
            <a:off x="1372016" y="4347056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8" name="直角三角形 11"/>
          <p:cNvSpPr/>
          <p:nvPr>
            <p:custDataLst>
              <p:tags r:id="rId16"/>
            </p:custDataLst>
          </p:nvPr>
        </p:nvSpPr>
        <p:spPr>
          <a:xfrm>
            <a:off x="1883567" y="4347698"/>
            <a:ext cx="77021" cy="12836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0" name="文本框 12"/>
          <p:cNvSpPr txBox="1"/>
          <p:nvPr>
            <p:custDataLst>
              <p:tags r:id="rId17"/>
            </p:custDataLst>
          </p:nvPr>
        </p:nvSpPr>
        <p:spPr>
          <a:xfrm>
            <a:off x="1916943" y="4485695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提交作业并通过审核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对角圆角矩形 14"/>
          <p:cNvSpPr/>
          <p:nvPr>
            <p:custDataLst>
              <p:tags r:id="rId18"/>
            </p:custDataLst>
          </p:nvPr>
        </p:nvSpPr>
        <p:spPr>
          <a:xfrm>
            <a:off x="1372016" y="5470286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4" name="对角圆角矩形 18"/>
          <p:cNvSpPr/>
          <p:nvPr>
            <p:custDataLst>
              <p:tags r:id="rId19"/>
            </p:custDataLst>
          </p:nvPr>
        </p:nvSpPr>
        <p:spPr>
          <a:xfrm>
            <a:off x="1372016" y="5341275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6" name="直角三角形 19"/>
          <p:cNvSpPr/>
          <p:nvPr>
            <p:custDataLst>
              <p:tags r:id="rId20"/>
            </p:custDataLst>
          </p:nvPr>
        </p:nvSpPr>
        <p:spPr>
          <a:xfrm>
            <a:off x="1883567" y="5341917"/>
            <a:ext cx="77021" cy="128369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8" name="文本框 20"/>
          <p:cNvSpPr txBox="1"/>
          <p:nvPr>
            <p:custDataLst>
              <p:tags r:id="rId21"/>
            </p:custDataLst>
          </p:nvPr>
        </p:nvSpPr>
        <p:spPr>
          <a:xfrm>
            <a:off x="1916943" y="5479914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参加期末考试并获得证书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https://d.book118.com/946015042242010045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内容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80.xml><?xml version="1.0" encoding="utf-8"?>
<p:tagLst xmlns:p="http://schemas.openxmlformats.org/presentationml/2006/main">
  <p:tag name="KSO_WM_BEAUTIFY_FLAG" val="#wm#"/>
  <p:tag name="KSO_WM_SLIDE_ID" val="custom20233297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  <p:tag name="KSO_WM_TEMPLATE_THUMBS_INDEX" val="1、9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i*1_1_1"/>
  <p:tag name="KSO_WM_UNIT_INDEX" val="1_1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i*1_4_1"/>
  <p:tag name="KSO_WM_UNIT_INDEX" val="1_4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i*1_2_1"/>
  <p:tag name="KSO_WM_UNIT_INDEX" val="1_2_1"/>
  <p:tag name="KSO_WM_UNIT_LAYERLEVEL" val="1_1_1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i*1_3_1"/>
  <p:tag name="KSO_WM_UNIT_INDEX" val="1_3_1"/>
  <p:tag name="KSO_WM_UNIT_LAYERLEVEL" val="1_1_1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i*1_6_1"/>
  <p:tag name="KSO_WM_UNIT_INDEX" val="1_6_1"/>
  <p:tag name="KSO_WM_UNIT_LAYERLEVEL" val="1_1_1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i*1_5_1"/>
  <p:tag name="KSO_WM_UNIT_INDEX" val="1_5_1"/>
  <p:tag name="KSO_WM_UNIT_LAYERLEVEL" val="1_1_1"/>
  <p:tag name="KSO_WM_UNIT_SUBTYPE" val="d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9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 标题内容"/>
  <p:tag name="KSO_WM_UNIT_TYPE" val="a"/>
  <p:tag name="KSO_WM_UNIT_VALUE" val="14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1"/>
  <p:tag name="KSO_WM_UNIT_DIAGRAM_ISNUMVISUAL" val="0"/>
  <p:tag name="KSO_WM_UNIT_DIAGRAM_ISREFERUNIT" val="0"/>
  <p:tag name="KSO_WM_UNIT_HIGHLIGHT" val="0"/>
  <p:tag name="KSO_WM_UNIT_ID" val="custom202332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7.xml><?xml version="1.0" encoding="utf-8"?>
<p:tagLst xmlns:p="http://schemas.openxmlformats.org/presentationml/2006/main">
  <p:tag name="KSO_WM_BEAUTIFY_FLAG" val="#wm#"/>
  <p:tag name="KSO_WM_SLIDE_ID" val="custom202332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5,&quot;transparency&quot;:0},&quot;type&quot;:1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3*l_h_i*1_1_1"/>
  <p:tag name="KSO_WM_UNIT_INDEX" val="1_1_1"/>
  <p:tag name="KSO_WM_UNIT_LAYERLEVEL" val="1_1_1"/>
  <p:tag name="KSO_WM_UNIT_LINE_FORE_SCHEMECOLOR_INDEX" val="5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8,&quot;transparency&quot;:0},&quot;type&quot;:1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3*l_h_i*1_2_1"/>
  <p:tag name="KSO_WM_UNIT_INDEX" val="1_2_1"/>
  <p:tag name="KSO_WM_UNIT_LAYERLEVEL" val="1_1_1"/>
  <p:tag name="KSO_WM_UNIT_LINE_FORE_SCHEMECOLOR_INDEX" val="8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5,&quot;transparency&quot;:0},&quot;type&quot;:1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3*l_h_i*1_3_1"/>
  <p:tag name="KSO_WM_UNIT_INDEX" val="1_3_1"/>
  <p:tag name="KSO_WM_UNIT_LAYERLEVEL" val="1_1_1"/>
  <p:tag name="KSO_WM_UNIT_LINE_FORE_SCHEMECOLOR_INDEX" val="5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8,&quot;transparency&quot;:0},&quot;type&quot;:1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3*l_h_i*1_4_1"/>
  <p:tag name="KSO_WM_UNIT_INDEX" val="1_4_1"/>
  <p:tag name="KSO_WM_UNIT_LAYERLEVEL" val="1_1_1"/>
  <p:tag name="KSO_WM_UNIT_LINE_FORE_SCHEMECOLOR_INDEX" val="8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1,&quot;transparency&quot;:0},{&quot;brightness&quot;:0,&quot;colorType&quot;:1,&quot;foreColorIndex&quot;:8,&quot;pos&quot;:0.5699999928474426,&quot;transparency&quot;:0},{&quot;brightness&quot;:0.4000000059604645,&quot;colorType&quot;:1,&quot;foreColorIndex&quot;:8,&quot;pos&quot;:0,&quot;transparency&quot;:0}],&quot;type&quot;:3},&quot;glow&quot;:{&quot;colorType&quot;:0},&quot;line&quot;:{&quot;type&quot;:0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3*l_h_i*1_2_2"/>
  <p:tag name="KSO_WM_UNIT_INDEX" val="1_2_2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,&quot;colorType&quot;:1,&quot;foreColorIndex&quot;:5,&quot;pos&quot;:0.5699999928474426,&quot;transparency&quot;:0},{&quot;brightness&quot;:0.4000000059604645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3*l_h_i*1_1_2"/>
  <p:tag name="KSO_WM_UNIT_INDEX" val="1_1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1,&quot;transparency&quot;:0},{&quot;brightness&quot;:0,&quot;colorType&quot;:1,&quot;foreColorIndex&quot;:8,&quot;pos&quot;:0.5699999928474426,&quot;transparency&quot;:0},{&quot;brightness&quot;:0.4000000059604645,&quot;colorType&quot;:1,&quot;foreColorIndex&quot;:8,&quot;pos&quot;:0,&quot;transparency&quot;:0}],&quot;type&quot;:3},&quot;glow&quot;:{&quot;colorType&quot;:0},&quot;line&quot;:{&quot;type&quot;:0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3*l_h_i*1_4_2"/>
  <p:tag name="KSO_WM_UNIT_INDEX" val="1_4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,&quot;colorType&quot;:1,&quot;foreColorIndex&quot;:5,&quot;pos&quot;:0.5699999928474426,&quot;transparency&quot;:0},{&quot;brightness&quot;:0.4000000059604645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3*l_h_i*1_3_2"/>
  <p:tag name="KSO_WM_UNIT_INDEX" val="1_3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f*1_1_1"/>
  <p:tag name="KSO_WM_UNIT_INDEX" val="1_1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f*1_2_1"/>
  <p:tag name="KSO_WM_UNIT_INDEX" val="1_2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f*1_3_1"/>
  <p:tag name="KSO_WM_UNIT_INDEX" val="1_3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f*1_4_1"/>
  <p:tag name="KSO_WM_UNIT_INDEX" val="1_4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 标题内容"/>
  <p:tag name="KSO_WM_UNIT_TYPE" val="a"/>
  <p:tag name="KSO_WM_UNIT_VALUE" val="14"/>
</p:tagLst>
</file>

<file path=ppt/tags/tag13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1"/>
  <p:tag name="KSO_WM_UNIT_DIAGRAM_ISNUMVISUAL" val="0"/>
  <p:tag name="KSO_WM_UNIT_DIAGRAM_ISREFERUNIT" val="0"/>
  <p:tag name="KSO_WM_UNIT_HIGHLIGHT" val="0"/>
  <p:tag name="KSO_WM_UNIT_ID" val="custom202332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2.xml><?xml version="1.0" encoding="utf-8"?>
<p:tagLst xmlns:p="http://schemas.openxmlformats.org/presentationml/2006/main">
  <p:tag name="KSO_WM_BEAUTIFY_FLAG" val="#wm#"/>
  <p:tag name="KSO_WM_SLIDE_ID" val="custom202332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 标题内容"/>
  <p:tag name="KSO_WM_UNIT_TYPE" val="a"/>
  <p:tag name="KSO_WM_UNIT_VALUE" val="14"/>
</p:tagLst>
</file>

<file path=ppt/tags/tag15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1"/>
  <p:tag name="KSO_WM_UNIT_DIAGRAM_ISNUMVISUAL" val="0"/>
  <p:tag name="KSO_WM_UNIT_DIAGRAM_ISREFERUNIT" val="0"/>
  <p:tag name="KSO_WM_UNIT_HIGHLIGHT" val="0"/>
  <p:tag name="KSO_WM_UNIT_ID" val="custom202332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52.xml><?xml version="1.0" encoding="utf-8"?>
<p:tagLst xmlns:p="http://schemas.openxmlformats.org/presentationml/2006/main">
  <p:tag name="KSO_WM_BEAUTIFY_FLAG" val="#wm#"/>
  <p:tag name="KSO_WM_SLIDE_ID" val="custom202332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3_3"/>
  <p:tag name="KSO_WM_UNIT_INDEX" val="1_3_3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2"/>
  <p:tag name="KSO_WM_UNIT_INDEX" val="1_3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1"/>
  <p:tag name="KSO_WM_UNIT_INDEX" val="1_3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1_3"/>
  <p:tag name="KSO_WM_UNIT_INDEX" val="1_1_3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2"/>
  <p:tag name="KSO_WM_UNIT_INDEX" val="1_1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2_3"/>
  <p:tag name="KSO_WM_UNIT_INDEX" val="1_2_3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2"/>
  <p:tag name="KSO_WM_UNIT_INDEX" val="1_2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1"/>
  <p:tag name="KSO_WM_UNIT_INDEX" val="1_2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4_3"/>
  <p:tag name="KSO_WM_UNIT_INDEX" val="1_4_3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2"/>
  <p:tag name="KSO_WM_UNIT_INDEX" val="1_4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1"/>
  <p:tag name="KSO_WM_UNIT_INDEX" val="1_4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5_3"/>
  <p:tag name="KSO_WM_UNIT_INDEX" val="1_5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2"/>
  <p:tag name="KSO_WM_UNIT_INDEX" val="1_5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1"/>
  <p:tag name="KSO_WM_UNIT_INDEX" val="1_5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02">
      <a:dk1>
        <a:srgbClr val="000000"/>
      </a:dk1>
      <a:lt1>
        <a:srgbClr val="FFFFFF"/>
      </a:lt1>
      <a:dk2>
        <a:srgbClr val="141414"/>
      </a:dk2>
      <a:lt2>
        <a:srgbClr val="FFFFFF"/>
      </a:lt2>
      <a:accent1>
        <a:srgbClr val="FF6A0E"/>
      </a:accent1>
      <a:accent2>
        <a:srgbClr val="FFAB4F"/>
      </a:accent2>
      <a:accent3>
        <a:srgbClr val="92CF4E"/>
      </a:accent3>
      <a:accent4>
        <a:srgbClr val="17D594"/>
      </a:accent4>
      <a:accent5>
        <a:srgbClr val="F84949"/>
      </a:accent5>
      <a:accent6>
        <a:srgbClr val="00B2FF"/>
      </a:accent6>
      <a:hlink>
        <a:srgbClr val="658BD5"/>
      </a:hlink>
      <a:folHlink>
        <a:srgbClr val="A16AA5"/>
      </a:folHlink>
    </a:clrScheme>
    <a:fontScheme name="自定义 41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11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7">
      <vt:lpstr>Arial</vt:lpstr>
      <vt:lpstr>Calibri</vt:lpstr>
      <vt:lpstr>MiSans</vt:lpstr>
      <vt:lpstr>Calibri Light</vt:lpstr>
      <vt:lpstr>Wingdings</vt:lpstr>
      <vt:lpstr>Office Theme</vt:lpstr>
      <vt:lpstr>远程培训作业</vt:lpstr>
      <vt:lpstr>目录</vt:lpstr>
      <vt:lpstr>远程培训作业的背景和目的</vt:lpstr>
      <vt:lpstr>背景介绍</vt:lpstr>
      <vt:lpstr>目的和意义</vt:lpstr>
      <vt:lpstr>远程培训作业的内容和要求</vt:lpstr>
      <vt:lpstr>作业内容</vt:lpstr>
      <vt:lpstr>作业要求</vt:lpstr>
      <vt:lpstr>远程培训作业的完成方式和时间安排</vt:lpstr>
      <vt:lpstr>完成方式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2024-09-14T23:44:38.421</cp:lastPrinted>
  <dcterms:created xsi:type="dcterms:W3CDTF">2024-09-14T15:44:38Z</dcterms:created>
  <dcterms:modified xsi:type="dcterms:W3CDTF">2024-09-14T15:44:40Z</dcterms:modified>
</cp:coreProperties>
</file>