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D092-0136-4CB2-B9F7-B6478F07E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ADEA8-3F12-42CB-942D-793305B2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C85E-2020-4C94-AB0B-FBBF5E965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B3084-EAD3-493B-8ABF-E5B50216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66F93-87D8-4C8B-9891-1D833166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E40ACD-0FB8-4F9E-83AE-19E612EB6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ABE1D1-6D81-4297-8F57-45A6E6E8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8266C-AC48-4C32-93D2-2633AD35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901E1-1C41-4F96-AA57-4E367E2A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95742-644B-4C02-9583-FF77E33A3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5B221-B54F-4096-A718-60862511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20002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检验科管理制度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检验科与其他科室的协作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检验科未来发展与挑战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检验科概述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检验科是医院的重要科室之一，负责进行各种实验室检查，以协助临床医生诊断和治疗疾病。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检验科的主要职责是提供准确、及时的实验室检查结果，为临床医生提供诊断依据，并参与病人的治疗过程。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检验科的定义与职责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实验室检查结果是医生诊断疾病的重要依据之一，能够帮助医生准确判断病情。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检验科通过定期对患者的血液、尿液等进行检查，监测治疗效果，为医生调整治疗方案提供依据。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检验科还承担着预防保健的职责，通过实验室检查发现潜在的健康问题，提醒患者及时采取措施。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检验科的发展经历了手工操作、自动化仪器应用、信息化管理等不同阶段，技术水平不断提高。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随着科技的进步，检验科不断引进新技术、新设备，提高检测效率和准确性，为临床医学的发展提供了有力支持。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检验科的历史与发展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检验科管理制度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确保检验科人员具备相应的专业资质和技能，符合国家相关规定。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定期对检验科人员进行培训和考核，提高其专业水平和工作能力。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明确检验科人员的岗位职责和工作流程，确保工作有序进行。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岗位职责与工作流程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加强检验科人员的职业操守和道德规范教育，确保其遵守相关法律法规和伦理准则。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职业操守与道德规范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检验科人员管理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https://d.book118.com/946020002204010102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2024-09-27T17:36:43.855</cp:lastPrinted>
  <dcterms:created xsi:type="dcterms:W3CDTF">2024-09-27T09:36:43Z</dcterms:created>
  <dcterms:modified xsi:type="dcterms:W3CDTF">2024-09-27T09:36:45Z</dcterms:modified>
</cp:coreProperties>
</file>