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A26D7-547D-4DF8-9802-4CB533F5C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8C2CF-3F64-4218-9536-760D90B9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772AB-972B-493E-977B-DA57692CD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55449-8EF1-4E64-840A-5C6C25EC6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44D32-62BB-46EB-A475-4AF742EB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A6173-96F4-425D-9BAD-5EAC73E28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F088D-A135-427B-B33F-7033E33D8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4EAAE-95F3-48E2-957D-78F6806B2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64D6B-511E-4A47-9650-BF3126A10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7C9C2-9339-47FE-A112-D6AB26FE2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51E3F-CF95-4C73-A23E-4A4642F67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210431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农产品市场营销的区域合作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区域合作背景与意义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区域合作模式与机制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农产品品牌建设与合作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农产品销售渠道拓展与合作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农产品物流体系优化与合作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区域合作中政策支持与保障措施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区域合作背景与意义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当前农产品市场存在小农户分散经营、信息不对称等问题，导致农产品流通效率低下。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农产品市场分散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农产品营销手段相对单一，缺乏品牌建设和市场推广，难以提高产品附加值。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农产品市场竞争激烈，价格战激烈，农民收益难以保障。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农产品市场营销现状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通过区域合作，可以整合各地的农产品资源，形成规模优势，提高市场竞争力。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区域合作有利于打造统一的农产品品牌，提升品牌知名度和美誉度。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区域合作可以共同开拓更广阔的市场，提高农产品销售量和销售额。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区域合作重要性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58" r="2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财政资金支持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各级财政加大对农产品区域合作的资金支持力度，推动合作项目落地实施。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国家出台一系列农业政策，鼓励农产品区域合作，推动农业现代化发展。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国家实施区域发展战略，支持农产品区域合作，促进区域协调发展。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区域合作模式与机制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政府整合区域内外的农产品生产、加工、销售等资源，形成优势互补、协同发展的格局。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公共服务平台建设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政府搭建农产品区域合作公共服务平台，提供信息发布、交易撮合、质量监管等服务。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政府通过制定农产品区域合作政策，明确合作目标、原则、措施等，引导各方参与合作。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区域内具有影响力的农业龙头企业，通过自身发展及产业链整合，带动其他企业和农户参与合作。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龙头企业带动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企业在特定区域内集聚，形成农产品生产、加工、销售等环节的产业集群，提升整体竞争力。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产业集群发展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企业间合作打造区域公共品牌，共同开展市场营销和推广活动，提高品牌知名度和美誉度。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品牌共建与市场推广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企业主导型合作模式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行业自律与规范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行业协会制定行业标准和规范，推动会员企业自律经营，提升行业整体形象。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信息交流与共享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行业协会搭建信息交流平台，促进会员企业之间的信息交流与合作，实现资源共享。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联合营销与拓展市场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行业协会组织会员企业开展联合营销活动，共同开拓国内外市场，提高市场份额。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行业协会主导型合作模式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成立专门的区域合作协调机构，负责协调各方利益和关系，推动合作深入开展。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建立合作协调机制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制定合理的利益分配方案，确保各方在合作中能够获得相应的收益和回报。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完善利益分配机制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建立健全风险预警和防控机制，及时发现并应对合作过程中可能出现的风险和问题。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强化风险防控机制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合作机制构建与运行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农产品品牌建设与合作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提升农产品附加值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通过品牌建设，提高农产品的知名度和美誉度，进而增加其附加值，使农民获得更高的经济收益。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区域品牌建设有利于整合优势资源，形成规模效应，带动相关产业发展，促进区域经济的整体提升。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增强农产品竞争力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品牌是农产品进入市场的通行证，是消费者识别农产品质量的重要标志。通过品牌建设，可以提高农产品的市场竞争力，扩大市场份额。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品牌建设在区域合作中作用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制定品牌发展战略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根据区域资源禀赋、产业基础和市场需求，制定科学合理的农产品品牌发展战略，明确发展目标、重点任务和实施路径。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鼓励农产品生产企业、农民合作社、家庭农场等经营主体加强品牌合作，共同打造区域公共品牌，实现品牌共享、共赢。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建立健全农产品品牌保护机制，加强品牌商标注册、使用管理和维权保护，打击假冒伪劣行为，维护品牌形象和消费者权益。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品牌战略规划与合作实施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https://d.book118.com/946021043151010033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2024-09-02T08:59:58.635</cp:lastPrinted>
  <dcterms:created xsi:type="dcterms:W3CDTF">2024-09-02T00:59:58Z</dcterms:created>
  <dcterms:modified xsi:type="dcterms:W3CDTF">2024-09-02T01:00:00Z</dcterms:modified>
</cp:coreProperties>
</file>