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E57A4-B52F-4033-9E15-6CB364BE3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68655-43E9-4A14-88F3-13F05F037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B4D2F-EDBD-42D1-AA23-C2AE91813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697A99-DEB3-4DA4-B089-85546F568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064BF4-F32A-4394-AC0B-5321CD19B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F23DC4-D0AD-4BE5-B599-04C4B73FA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BA59CE-B405-4BDE-ABE7-7E0CAAE4B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3EEBF-B145-43F7-ADD3-2F776A635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D5F3AD-9C6B-4ADC-B767-1163076A7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5DF1A-5C5F-4F57-942D-288E8AA6E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3E080-7CE6-448F-8DE6-82BA0554D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02105320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MapInfo使用教程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MapInfo基础知识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数据导入与编辑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地图制作与编辑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空间分析功能应用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数据可视化与报表输出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高级功能拓展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MapInfo基础知识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pInfo是一款功能强大的地理信息系统（GIS）软件，广泛应用于地图制作、空间分析和数据可视化等领域。它提供了丰富的地图制作工具、空间数据库管理功能和强大的空间分析能力，使用户能够轻松地创建、编辑和分析地理空间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首先，从官方网站下载MapInfo安装程序；然后，双击安装程序，按照提示完成软件的安装过程；最后，启动MapInfo并进行初始设置，包括选择语言、设置工作空间等。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安装步骤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软件介绍与安装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pInfo的界面主要包括菜单栏、工具栏、图层窗口、属性窗口和地图窗口等部分。菜单栏提供了软件的所有功能选项；工具栏包含了常用的命令按钮；图层窗口用于管理地图图层；属性窗口显示图层的属性信息；地图窗口用于显示和编辑地图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界面布局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pInfo具有地图制作、空间数据库管理、空间分析、数据可视化等功能。其中，地图制作功能包括绘制地图要素、编辑地图要素、设置地图样式等；空间数据库管理功能包括创建空间数据库、导入/导出数据、查询和编辑空间数据等；空间分析功能包括缓冲区分析、叠加分析、网络分析等；数据可视化功能包括制作专题地图、动态地图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功能介绍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界面布局及功能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pInfo支持多种数据类型，包括点、线、面等矢量数据类型，以及栅格数据类型。矢量数据用于表示离散的地理要素，如点状的居民点、线状的河流和面状的湖泊等；栅格数据用于表示连续的地理现象，如地形高度、降雨量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数据格式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MapInfo支持多种数据格式，包括自有的.TAB格式、ESRI的Shapefile格式、AutoCAD的DXF格式等。此外，MapInfo还支持与多种数据库的连接，如Oracle、SQL Server等关系型数据库，以及Access等桌面数据库。用户可以根据需要选择合适的数据格式进行导入和导出操作。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数据类型与格式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数据导入与编辑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支持的数据格式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MapInfo支持导入多种格式的空间数据，如Shapefile、Tab、MIF/MID、DXF、GeoJSON等。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导入步骤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在MapInfo中，选择“文件”菜单下的“打开”选项，找到要导入的数据文件，点击“打开”即可将数据导入到MapInfo中。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在导入数据前，需要确保数据的坐标系统和投影设置与MapInfo中的设置相匹配，以避免数据位置偏差。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导入外部数据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MapInfo提供了多种编辑工具，如节点编辑工具、线段编辑工具、多边形编辑工具等，方便用户对空间数据进行编辑和修改。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编辑工具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在数据编辑过程中，可以使用MapInfo的“数据整理”功能，对数据进行排序、筛选、合并等操作，以便更好地管理和分析数据。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MapInfo还支持拓扑处理功能，可以检查和修复空间数据中的拓扑错误，确保数据的准确性和一致性。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拓扑处理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数据编辑与整理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属性表编辑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在MapInfo中，可以通过双击图层中的要素或选择“属性”菜单下的“编辑属性”选项来打开属性表进行编辑。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数据录入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在属性表中，可以直接输入或粘贴数据到相应的字段中，也可以使用MapInfo的“数据导入”功能将外部数据导入到属性表中。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数据验证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在录入属性数据时，需要注意数据的准确性和完整性，可以使用MapInfo的数据验证功能来检查数据的合法性和有效性。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属性数据录入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地图制作与编辑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新建地图文档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点击菜单栏中的“文件”选项，选择“新建”或“打开”来创建一个新的地图文档。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设置地图属性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在新建的地图文档中，可以设置地图的标题、比例尺、坐标系等属性。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打开MapInfo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启动MapInfo软件，进入主界面。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2083" r="220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创建新地图文档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编辑要素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在添加的图层中，可以使用编辑工具对要素进行添加、修改、删除等操作。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添加图层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在地图文档中，可以通过菜单栏中的“图层”选项来添加各种类型的图层，如矢量图层、栅格图层等。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导入数据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选择需要导入的数据文件，如Shapefile、GeoJSON等，将其导入到当前地图文档中。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添加图层和要素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https://d.book118.com/946021053204010042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2024-09-10T09:14:31.344</cp:lastPrinted>
  <dcterms:created xsi:type="dcterms:W3CDTF">2024-09-10T01:14:31Z</dcterms:created>
  <dcterms:modified xsi:type="dcterms:W3CDTF">2024-09-10T01:14:33Z</dcterms:modified>
</cp:coreProperties>
</file>