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7BF431E-CB0D-47A9-8AA3-6398EEC452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7A790D-7BF9-4F4B-B534-E25F9882BC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0F404EA-B275-4656-A9A0-5DA351DBB8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CD51D17-003E-43BA-AE56-41C6E85C5F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F7148E2-AB44-42CE-BE2D-D5361D8E234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9D9AEE1-2F60-49AF-A8FA-3D636F75306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C2E92EB-9F41-4EDD-A1A6-2FDAD729442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6C3F083-469D-4BC7-ACD1-FA5D7C0CE7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33F26CF-0C70-45E9-93AD-0F40077849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99FE52-8C09-4A43-B458-9708C3577A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EFFCC8-2995-43F3-818C-A5C9DBC7D7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6031020014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体育用品与户外行业市场前景分析</a:t>
            </a:r>
          </a:p>
        </p:txBody>
      </p:sp>
      <p:sp>
        <p:nvSpPr>
          <p:cNvPr id="3" name="TextBox 3"/>
          <p:cNvSpPr txBox="1"/>
          <p:nvPr/>
        </p:nvSpPr>
        <p:spPr>
          <a:xfrm>
            <a:off x="590273" y="4923826"/>
            <a:ext cx="234850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汇报人：XX</a:t>
            </a:r>
          </a:p>
        </p:txBody>
      </p:sp>
      <p:sp>
        <p:nvSpPr>
          <p:cNvPr id="4" name="TextBox 4"/>
          <p:cNvSpPr txBox="1"/>
          <p:nvPr/>
        </p:nvSpPr>
        <p:spPr>
          <a:xfrm>
            <a:off x="590273" y="5423697"/>
            <a:ext cx="321260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2024-01-13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行业概述与发展趋势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竞争格局与主要参与者分析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产品创新及技术应用前景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营销策略及渠道拓展方向</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供应链管理优化方向</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未来发展趋势预测与挑战应对</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行业概述与发展趋势</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体育用品市场规模及增长速度</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近年来，随着健康意识的提高和体育运动的普及，体育用品市场规模不断扩大。根据市场调研数据，全球体育用品市场规模已经超过数千亿美元，并且保持着稳定的增长趋势。</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市场规模</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体育用品市场的增长速度因地区、产品类型和消费群体等因素而异。一般来说，发展中国家和地区的增长速度较快，而发达国家和地区的增长速度相对较缓。同时，随着科技的不断进步和应用，智能化、个性化、时尚化等体育用品的需求也在不断增加，进一步推动了市场的增长。</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增长速度</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市场规模</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户外用品市场是近年来快速发展的市场之一。随着人们生活水平的提高和休闲方式的多样化，越来越多的人选择户外活动作为休闲娱乐方式，从而带动了户外用品市场的繁荣。根据市场调研数据，全球户外用品市场规模已经超过数百亿美元，并且呈现出快速增长的趋势。</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增长速度</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户外用品市场的增长速度因地区、产品类型和消费群体等因素而异。一般来说，欧美等发达国家和地区的户外用品市场相对成熟，增长速度较缓，而亚洲、非洲等发展中国家和地区的户外用品市场则呈现出快速增长的趋势。同时，随着户外运动的不断普及和消费者对高品质户外用品的追求，户外用品市场的增长潜力巨大。</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户外用品市场规模及增长速度</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随着消费者对于体育用品和户外用品的个性化需求不断增加，厂商需要更加注重产品的设计和创新，以满足消费者的不同需求。</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个性化需求</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消费者对于体育用品和户外用品的品质要求不断提高，对于品牌、材质、工艺等方面的要求也越来越高。</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高品质追求</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随着科技的发展和应用，消费者对于智能化体育用品和户外用品的需求也在不断增加，如智能跑鞋、智能手环等。</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智能化需求</a:t>
            </a:r>
          </a:p>
        </p:txBody>
      </p:sp>
      <p:pic>
        <p:nvPicPr>
          <p:cNvPr id="9" name="Picture 9"/>
          <p:cNvPicPr>
            <a:picLocks noChangeAspect="1"/>
          </p:cNvPicPr>
          <p:nvPr/>
        </p:nvPicPr>
        <p:blipFill>
          <a:blip r:embed="rId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消费者需求变化趋势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37439" r="37439"/>
          <a:stretch>
            <a:fillRect/>
          </a:stretch>
        </p:blipFill>
        <p:spPr>
          <a:xfrm>
            <a:off x="161995" y="1165346"/>
            <a:ext cx="4300143"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体育产业政策</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各国政府为了促进体育产业的发展，纷纷出台相关产业政策，如加大投入、优化产业布局、推动产业创新等，这些政策对于体育用品市场的发展具有积极的推动作用。</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环保政策</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随着全球环保意识的提高，各国政府加强了对于环保政策的执行力度，对于体育用品和户外用品的环保要求也越来越高，厂商需要注重产品的环保性能和质量。</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贸易政策</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贸易政策的变化对于体育用品和户外用品的进出口和市场格局具有重要影响。如近年来中美贸易摩擦的加剧，对于相关产品的进出口和市场价格带来了一定的波动和影响。</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政策法规影响因素</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竞争格局与主要参与者分析</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460" b="246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523" b="2523"/>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国内外品牌竞争现状</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国际品牌优势</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国际知名体育用品品牌如Nike、Adidas、Puma等，凭借强大的品牌影响力和研发能力，在全球范围内占据主导地位。</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国内品牌崛起</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近年来，国内品牌如安踏、李宁、特步等，通过不断提升产品品质和设计水平，逐渐在市场中获得一席之地。</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竞争焦点</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目前，国内外品牌的竞争主要集中在产品创新、品牌建设、渠道拓展等方面。</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国际品牌市场份额</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国际品牌在高端市场和专业运动领域占据较大份额，如高端跑鞋、专业运动装备等。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国内品牌市场份额</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国内品牌在中低端市场和大众消费领域具有较大市场份额，如休闲服饰、运动鞋等。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区域市场份额</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不同区域市场呈现出不同的竞争格局，如一线城市国际品牌占比较高，二三线城市国内品牌占比较大。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市场份额分布情况</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7886" r="7886"/>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渠道拓展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国际品牌在全球范围内拥有完善的销售网络和渠道体系，国内品牌则在电商和线下实体店方面具有较大优势。</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品牌影响力</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国际品牌具有强大的品牌影响力和号召力，国内品牌则在本土化方面更具优势。</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研发能力</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国际品牌在科技研发和材料创新方面处于领先地位，国内品牌则逐渐加大研发投入，提升自主创新能力。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核心竞争力评估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708" r="16708"/>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随着消费者需求的变化和市场的发展，新兴品牌可能通过创新的产品设计和营销策略挑战现有竞争格局。</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新兴品牌挑战</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其他行业的企业可能通过跨界合作或并购的方式进入体育用品与户外行业，带来新的竞争力量。</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跨界合作与并购</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新技术的出现和应用可能对传统体育用品和户外行业产生颠覆性影响，如智能穿戴设备、虚拟现实技术等。</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技术创新与颠覆</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潜在进入者威胁</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产品创新及技术应用前景</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碳纤维、玻璃纤维等高性能复合材料具有轻质、高强度、耐磨损等特点，在体育用品如高端自行车、滑雪板、高尔夫球杆等领域具有广阔应用前景。</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高性能复合材料</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具有特殊功能的材料，如吸湿排汗、抗菌防臭、温度调控等，可提升运动服饰、运动鞋等产品的舒适性和功能性。</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功能性材料</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随着环保意识的提高，生物可降解材料在体育用品中的应用将逐渐增多，如可降解塑料、纸质产品等，以降低对环境的负担。</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生物可降解材料</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新材料在体育用品中应用前景</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导航与定位技术</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集成GPS、北斗等导航定位技术的户外装备，如智能手表、手持GPS等，可实现精准定位和导航，提升户外活动的安全性。</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25" r="1662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物联网技术</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通过物联网技术，可将户外装备与手机、平板等设备连接，实现远程监控、数据同步等功能，为户外活动提供便捷性。</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人工智能技术</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人工智能技术在户外用品中的应用，如智能推荐路线、语音识别控制等，将提升户外活动的智能化水平。</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智能化技术在户外用品中应用前景</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针对不同消费者的需求和喜好，提供个性化的产品设计，如定制运动服饰、个性化运动装备等。</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个性化设计</a:t>
            </a:r>
          </a:p>
        </p:txBody>
      </p:sp>
      <p:pic>
        <p:nvPicPr>
          <p:cNvPr id="5" name="Picture 5"/>
          <p:cNvPicPr>
            <a:picLocks noChangeAspect="1"/>
          </p:cNvPicPr>
          <p:nvPr/>
        </p:nvPicPr>
        <p:blipFill>
          <a:blip r:embed="rId2"/>
          <a:srcRect l="16650" r="16650"/>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利用3D打印技术，可实现快速、精准的定制化生产，满足消费者对个性化产品的需求。</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3D打印技术</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柔性制造技术可实现小批量、多品种的定制化生产，降低定制化产品的生产成本和周期。</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柔性制造技术</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定制化产品发展趋势</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https://d.book118.com/946031020014010040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103</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2024-09-06T06:34:05.761</cp:lastPrinted>
  <dcterms:created xsi:type="dcterms:W3CDTF">2024-09-05T22:34:05Z</dcterms:created>
  <dcterms:modified xsi:type="dcterms:W3CDTF">2024-09-05T22:34:07Z</dcterms:modified>
</cp:coreProperties>
</file>