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8D2BA-93DF-4E3C-AE0D-F9A3136E7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23606-6290-482F-A856-F6887A6E1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D7521-5FEF-49E8-B4C5-7E025D173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F84D1-B644-47C5-A836-D2A0D1F66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0C602-883B-4788-932B-6167732D5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4760C0-3045-4CFD-9546-3ADC4C93D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4D1512-4BFB-49EC-84CC-D1D5EA724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AF4DE-2FE5-47D3-A6DD-B6DAFD006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D981ED-1344-4591-A0D8-CB60F621C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F6AF5-1700-4F6D-9D2C-7CF72FE05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4DC20-159B-40B4-8131-675975D1D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03105022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仓储物流部门的协同与协作机制建立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仓储物流部门现状及挑战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协同与协作机制建立目标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关键协同与协作要素识别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协同与协作机制建立方案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实施步骤与时间表安排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预期效果评估与持续改进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仓储物流部门现状及挑战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133" r="2213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部门规模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拥有多个仓库和物流中心，覆盖全国各地，员工数量众多，具备强大的物流运输和仓储能力。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涉及商品采购、入库、存储、出库、配送等各个环节，为客户提供全方位的物流服务。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设施设备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拥有先进的自动化立体仓库、输送设备、分拣系统等，提高物流运作效率。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部门概况与业务范围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680775" y="1157288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信息孤岛现象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92588" y="232600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流程衔接不紧密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97125" y="327342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资源配置不合理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8463" y="4492943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跨部门沟通协作困难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各部门之间信息流通不畅，导致数据不一致、重复工作等问题。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各环节之间存在断点，影响整体运作效率。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资源分配不均，导致部分环节拥堵、部分环节闲置。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部门间职责划分不清，沟通协作存在障碍。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AutoShape 28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现有协同与协作问题分析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2700000">
            <a:off x="7459288" y="3701582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4" name="AutoShape 54"/>
          <p:cNvSpPr/>
          <p:nvPr/>
        </p:nvSpPr>
        <p:spPr>
          <a:xfrm rot="2700000">
            <a:off x="5794200" y="4505150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随着物流行业的不断发展，市场竞争日益激烈，要求仓储物流部门提高服务质量、降低成本。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客户对物流服务的需求越来越多样化，要求仓储物流部门具备更强的定制化和柔性化能力。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技术创新压力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新技术、新设备的不断涌现，要求仓储物流部门不断更新换代，提高自动化、智能化水平。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环保政策要求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随着国家对环保政策的日益重视，仓储物流部门需要关注绿色物流、节能减排等方面的问题。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面临的市场竞争与挑战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协同与协作机制建立目标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84" r="10084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提高部门整体运作效率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通过协同机制，实现仓储物流各部门之间的信息共享和资源整合，减少重复劳动和资源浪费。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优化作业流程，提高各环节之间的衔接效率，降低操作失误和延误风险。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引入智能化、自动化技术手段，提升仓储物流作业的准确性和时效性。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降低沟通与协作成本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建立有效的沟通渠道和协作平台，促进部门内部及与其他部门之间的信息交流与协作。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制定明确的沟通规范和协作流程，减少信息传递的误差和延误，提高沟通效率。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培养员工的团队协作意识和沟通技巧，增强部门整体的凝聚力和执行力。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对仓储物流部门的资源进行全面梳理和评估，实现资源的合理配置和有效利用。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根据业务需求和发展规划，制定科学的资源采购、调配和更新计划。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建立资源共享机制，促进不同部门之间的资源互通有无，提高资源使用效率。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优化资源配置与利用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关键协同与协作要素识别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加强信息安全保障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完善信息保密和安全管理措施，防止信息泄露和被非法获取。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建立统一的信息平台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整合仓储、物流、采购、销售等部门的信息系统，实现数据共享和实时更新。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制定信息传递规范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明确各部门信息传递的内容、格式、频次和方式，确保信息准确、及时传递。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信息共享与传递机制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58" r="545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梳理跨部门流程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分析仓储物流业务涉及的跨部门流程，找出流程瓶颈和冗余环节。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优化流程设计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针对梳理出的问题，进行流程优化和再造，提高流程效率和协同性。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建立流程监控机制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对优化后的流程进行实时监控和评估，确保流程顺畅执行。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跨部门流程对接与优化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实施人员培训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针对仓储物流业务特点和协同协作需求，开展针对性的培训课程，提高员工的专业素质和协作能力。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建立激励机制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设立合理的绩效考核和奖惩机制，激发员工的积极性和创造力。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加强团队建设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组建跨部门协作团队，明确团队目标和成员职责，建立有效的沟通机制。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33189" r="3318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团队建设与人员培训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https://d.book118.com/946031050225010044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2024-09-13T10:24:00.233</cp:lastPrinted>
  <dcterms:created xsi:type="dcterms:W3CDTF">2024-09-13T02:24:00Z</dcterms:created>
  <dcterms:modified xsi:type="dcterms:W3CDTF">2024-09-13T02:24:02Z</dcterms:modified>
</cp:coreProperties>
</file>