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6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66239-91FF-4334-8F97-320EDA414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C0A7B-ADB8-4259-A9C4-DD6474021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16180-18FE-4207-B347-9016F4D48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7524C-7941-4BE9-B094-A95D2174B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5E14A-98FB-4D4A-B7E6-4A1240B0C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7EE6B-3479-4068-9E17-28B277627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6B127A-EED8-4CC2-8946-5FF3D1090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3E8FC-9DE8-4202-921F-2EA93EBDF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7E46F-2C2A-4374-9124-57DA1C820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D3559-CDE1-414A-A964-559947AE9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76FE4-5E94-41E6-AA6A-AA0436E7D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550" r:id="rId2"/>
    <p:sldLayoutId id="2147490551" r:id="rId3"/>
    <p:sldLayoutId id="2147490552" r:id="rId4"/>
    <p:sldLayoutId id="2147490553" r:id="rId5"/>
    <p:sldLayoutId id="2147490554" r:id="rId6"/>
    <p:sldLayoutId id="2147490555" r:id="rId7"/>
    <p:sldLayoutId id="2147490556" r:id="rId8"/>
    <p:sldLayoutId id="2147490557" r:id="rId9"/>
    <p:sldLayoutId id="2147490558" r:id="rId10"/>
    <p:sldLayoutId id="214749055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32013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《努力前程成功成人》PPT课件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努力的重要性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前程的规划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成功的要素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成人的责任与担当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总结与展望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努力的重要性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努力是成功的基石</a:t>
            </a:r>
            <a:endParaRPr lang="zh-CN" altLang="en-US"/>
          </a:p>
        </p:txBody>
      </p:sp>
      <p:sp>
        <p:nvSpPr>
          <p:cNvPr id="10490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努力是实现梦想的关键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努力是获得机会的途径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努力是实现自我价值的保障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努力是克服困难的动力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努力是实现梦想的途径</a:t>
            </a:r>
            <a:endParaRPr lang="zh-CN" altLang="en-US"/>
          </a:p>
        </p:txBody>
      </p:sp>
      <p:sp>
        <p:nvSpPr>
          <p:cNvPr id="10491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努力是成功的基石：没有付出就没有收获，只有通过不断的努力才能实现梦想。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努力是坚持不懈的动力：成功需要持之以恒的努力，只有坚持不懈地追求才能实现梦想。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努力是超越自我的机会：通过努力，我们可以不断地超越自己，提高自己的能力和水平，从而更好地实现梦想。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努力是克服困难的武器：在追求梦想的过程中，会遇到各种困难和挑战，只有通过努力才能克服这些困难。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努力是超越自我的关键</a:t>
            </a:r>
            <a:endParaRPr lang="zh-CN" altLang="en-US"/>
          </a:p>
        </p:txBody>
      </p:sp>
      <p:sp>
        <p:nvSpPr>
          <p:cNvPr id="10492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努力是实现个人成长和进步的关键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努力是超越自我、追求卓越的必经之路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努力是实现梦想和目标的必要途径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努力是克服困难和挑战的必要条件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3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前程的规划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明确个人目标与方向</a:t>
            </a:r>
            <a:endParaRPr lang="zh-CN" altLang="en-US"/>
          </a:p>
        </p:txBody>
      </p:sp>
      <p:sp>
        <p:nvSpPr>
          <p:cNvPr id="10494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调整目标：根据实际情况和变化，及时调整目标，确保其与个人发展需求相匹配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确定个人目标：根据兴趣、能力和职业规划，制定明确、可实现的目标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制定实现目标的计划：制定详细的计划，包括时间表、任务清单和资源需求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保持积极心态：保持积极的心态，不断努力追求自己的目标，并坚持不懈地努力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制定实现目标的计划</a:t>
            </a:r>
            <a:endParaRPr lang="zh-CN" altLang="en-US"/>
          </a:p>
        </p:txBody>
      </p:sp>
      <p:sp>
        <p:nvSpPr>
          <p:cNvPr id="10494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明确目标：清晰、具体、可衡量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制定计划：时间表、行动步骤、资源需求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执行计划：坚持不懈、调整策略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评估结果：反思、总结经验教训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不断调整与优化计划</a:t>
            </a:r>
            <a:endParaRPr lang="zh-CN" altLang="en-US"/>
          </a:p>
        </p:txBody>
      </p:sp>
      <p:sp>
        <p:nvSpPr>
          <p:cNvPr id="10495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明确目标：制定具体、可衡量的目标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调整计划：根据实际情况和需要，不断调整计划，确保其与目标保持一致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优化计划：通过不断改进和优化计划，提高效率和质量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制定计划：制定详细的计划，包括时间表和任务清单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4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成功的要素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https://d.book118.com/946032013242010050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4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《努力前程成功成人》PPT课件</vt:lpstr>
      <vt:lpstr>目录</vt:lpstr>
      <vt:lpstr>单击此处添加章节标题</vt:lpstr>
      <vt:lpstr>努力的重要性</vt:lpstr>
      <vt:lpstr>PowerPoint Presentation</vt:lpstr>
      <vt:lpstr>努力是成功的基石</vt:lpstr>
      <vt:lpstr>努力是实现梦想的途径</vt:lpstr>
      <vt:lpstr>努力是超越自我的关键</vt:lpstr>
      <vt:lpstr>前程的规划</vt:lpstr>
      <vt:lpstr>PowerPoint Presentation</vt:lpstr>
      <vt:lpstr>明确个人目标与方向</vt:lpstr>
      <vt:lpstr>制定实现目标的计划</vt:lpstr>
      <vt:lpstr>不断调整与优化计划</vt:lpstr>
      <vt:lpstr>成功的要素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2024-09-16T12:43:19.250</cp:lastPrinted>
  <dcterms:created xsi:type="dcterms:W3CDTF">2024-09-16T04:43:19Z</dcterms:created>
  <dcterms:modified xsi:type="dcterms:W3CDTF">2024-09-16T04:43:21Z</dcterms:modified>
</cp:coreProperties>
</file>