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24154-0EC8-4338-A09E-1DA5AA85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1FC2B-FB02-47C5-901A-16020D52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9B63A-433D-48E8-9168-A2FDAE13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91283-E306-416D-B6A4-6EDCC8FCE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117C12-7360-49C1-86D5-880A2880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3B60CA-95E7-4930-BB0B-1F1D9F223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A344D-6511-4EB8-8F6A-0CE870689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E616D-6E0B-41BF-8C92-9679C1E9D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6A7A8-03FB-4614-92B1-715795776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C3C9A-5700-4B72-880B-C64F2CF98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2DBA4-FBE7-4699-ACCD-D361E3ED2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32242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紫癜肾护理课件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紫癜肾的并发症及其护理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紫癜肾的康复与预防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紫癜肾患者的生活质量与护理效果评价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紫癜肾概述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紫癜肾是一种由过敏性紫癜引起的肾脏疾病，主要表现为血尿、蛋白尿、水肿等症状。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紫癜肾可分为单纯型和肾炎型，单纯型较轻，肾炎型较重，需积极治疗。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7" b="35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紫癜肾主要由过敏原刺激引起，如食物、药物、花粉等。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过敏原刺激导致机体产生免疫反应，引起肾脏损伤。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紫癜肾主要表现为皮肤紫癜、关节肿痛、腹痛等症状，同时伴有血尿、蛋白尿、水肿等肾脏损害表现。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根据临床表现和实验室检查，如尿常规、肾功能等，可确诊紫癜肾。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紫癜肾的护理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避免接触过敏原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1453" r="1145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79" r="117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每日为患者清洁皮肤，保持皮肤干燥，避免皮肤破损和感染。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避免接触可能引起过敏的物质，如花粉、动物皮毛等。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注意保暖，避免感冒，以免加重病情。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定期到医院进行复查，以便及时了解病情变化。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控制饮食中的盐摄入量，避免过咸的食物。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限制盐摄入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适量摄入优质蛋白质，如瘦肉、蛋、奶等。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适量摄入蛋白质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多吃富含维生素和矿物质的蔬菜和水果。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多摄入新鲜蔬菜和水果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控制饮食中的脂肪摄入量，避免高脂肪食物。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控制脂肪摄入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52" b="352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积极面对疾病，树立战胜疾病的信心。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鼓励患者保持乐观心态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关心患者的心理需求，给予支持和鼓励。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给予患者关爱和支持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通过心理疏导、放松训练等方法缓解患者的焦虑和抑郁情绪。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帮助患者缓解焦虑和抑郁情绪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鼓励患者参加适当的社交活动，增强社交能力，提高生活质量。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鼓励患者参加社交活动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紫癜肾的并发症及其护理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https://d.book118.com/946032242140010034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2024-09-03T22:11:54.532</cp:lastPrinted>
  <dcterms:created xsi:type="dcterms:W3CDTF">2024-09-03T14:11:54Z</dcterms:created>
  <dcterms:modified xsi:type="dcterms:W3CDTF">2024-09-03T14:11:56Z</dcterms:modified>
</cp:coreProperties>
</file>