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A341E-6255-458A-B68A-DA9181691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BC5A3-497A-4549-9BE4-F5C4FA882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FE1DC-0FBE-4D8B-80B8-B02E5EED4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D87D86-DA03-4D9F-A948-34DBC0B2E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546D50-63B3-496E-A3C8-222DE131D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8E976D-C484-41A0-8775-1D8A47F64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8C2669-8839-478F-818B-ABE349C10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D5F312-3C6E-4CE5-8E37-2493E64A4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364089-98A3-40C4-A5AD-07AB20DFD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AA586-CD9C-46A2-A12D-D58E8C6C5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96BAF-8F90-446B-82D4-D803C438B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04014505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系统性能监控与诊断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系统性能监控概述
 性能指标与测量方法
 性能监控工具与技术
 性能问题分析与诊断
 常见性能问题案例
 性能优化策略与方法
 性能监控最佳实践
 未来发展趋势与挑战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系统性能监控概述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系统性能监控与诊断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系统性能监控概述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系统性能监控概述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1.系统性能监控的意义：确保系统的稳定性和可靠性，提高系统性能和用户体验，预防潜在的问题和故障。</a:t>
            </a:r>
          </a:p>
          <a:p>
            <a:r>
              <a:t>2.系统性能监控的范围：包括硬件、操作系统、应用程序等各个层面，涉及CPU、内存、存储、网络等多个方面。</a:t>
            </a:r>
          </a:p>
          <a:p>
            <a:r>
              <a:t>3.系统性能监控的工具：可以采用系统自带的监控工具，也可以采用第三方监控工具，结合实际情况选择适合的工具。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系统性能监控的数据采集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1.数据采集的方式：可以通过监控工具自动采集，也可以通过手动执行命令采集，需要根据实际情况选择适合的方式。</a:t>
            </a:r>
          </a:p>
          <a:p>
            <a:r>
              <a:t>2.数据采集的频率：需要根据系统的繁忙程度和性能要求来确定，不能过于频繁也不能过于稀疏。</a:t>
            </a:r>
          </a:p>
          <a:p>
            <a:r>
              <a:t>3.数据采集的存储：需要确保数据的可靠性和完整性，采用合适的存储方式和备份机制。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系统性能监控概述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系统性能监控的数据分析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1.数据分析的方法：可以采用实时监控和历史分析相结合的方式，通过图表、报表等形式展示数据。</a:t>
            </a:r>
          </a:p>
          <a:p>
            <a:r>
              <a:t>2.数据分析的内容：需要关注系统的整体性能和各个层面的性能指标，分析异常情况和瓶颈。</a:t>
            </a:r>
          </a:p>
          <a:p>
            <a:r>
              <a:t>3.数据分析的结果：需要根据分析结果采取相应的措施，如优化系统配置、调整应用程序等。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系统性能监控的预警机制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1.预警机制的建立：需要根据系统的性能和业务需求，设置相应的预警阈值和触发条件。</a:t>
            </a:r>
          </a:p>
          <a:p>
            <a:r>
              <a:t>2.预警方式的选择：可以通过邮件、短信、电话等多种方式发出预警信息，确保及时通知相关人员。</a:t>
            </a:r>
          </a:p>
          <a:p>
            <a:r>
              <a:t>3.预警后的处理：需要及时采取相应的措施，如排查问题、解决故障等，确保系统的稳定性和可靠性。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系统性能监控概述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1.趋势：随着云计算、大数据、人工智能等技术的不断发展，系统性能监控将更加注重智能化和自动化。</a:t>
            </a:r>
          </a:p>
          <a:p>
            <a:r>
              <a:t>2.前沿技术：可以采用机器学习、深度学习等技术，对系统性能数据进行更加深入的分析和预测，提高系统性能监控的准确性和效率。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系统性能监控的实践建议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1.加强监控意识：需要充分认识到系统性能监控的重要性，加强监控意识，确保系统的稳定性和可靠性。</a:t>
            </a:r>
          </a:p>
          <a:p>
            <a:r>
              <a:t>2.完善监控体系：需要建立完善的系统性能监控体系，包括数据采集、分析、预警等方面的规范和流程。</a:t>
            </a:r>
          </a:p>
          <a:p>
            <a:r>
              <a:t>3.不断优化改进：需要根据实际情况不断优化和改进系统性能监控的方案和措施，提高系统性能和用户体验。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系统性能监控的趋势和前沿技术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性能指标与测量方法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系统性能监控与诊断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性能指标与测量方法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性能指标定义与分类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1.性能指标是指用于衡量系统性能的具体量化标准，通常包括响应时间、吞吐量、错误率等。</a:t>
            </a:r>
          </a:p>
          <a:p>
            <a:r>
              <a:t>2.性能指标可分为客观指标和主观指标，客观指标如系统响应时间，主观指标如用户满意度。</a:t>
            </a:r>
          </a:p>
          <a:p>
            <a:r>
              <a:t>3.对性能指标进行明确的定义和分类，有助于针对性地进行系统性能监控与诊断。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性能指标测量方法与工具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1.测量方法包括主动测量和被动测量，主动测量通过发送探测包进行测量，被动测量则通过监听网络流量来进行。</a:t>
            </a:r>
          </a:p>
          <a:p>
            <a:r>
              <a:t>2.测量工具可选择开源工具或商业工具，应根据具体的测量需求和系统环境来选择适合的工具。</a:t>
            </a:r>
          </a:p>
          <a:p>
            <a:r>
              <a:t>3.选用合适的测量方法和工具，能够提高测量结果的准确性和可靠性，从而为性能诊断提供有力依据。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性能指标与测量方法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性能指标数据分析与处理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1.对测量数据进行清洗和处理，排除异常值和噪声数据对分析结果的影响。</a:t>
            </a:r>
          </a:p>
          <a:p>
            <a:r>
              <a:t>2.采用合适的统计方法和数据分析技术，如回归分析、时间序列分析等，挖掘数据背后的性能问题。</a:t>
            </a:r>
          </a:p>
          <a:p>
            <a:r>
              <a:t>3.根据分析结果，对系统进行性能瓶颈定位和问题排查，为性能优化提供数据支持。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性能指标监控与预警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1.设定合理的性能指标阈值，当系统性能超过或低于阈值时触发预警机制。</a:t>
            </a:r>
          </a:p>
          <a:p>
            <a:r>
              <a:t>2.实时监控系统性能指标，及时发现性能异常，防止问题扩大化。</a:t>
            </a:r>
          </a:p>
          <a:p>
            <a:r>
              <a:t>3.结合自动化工具和手动干预，确保性能问题得到及时解决，提高系统稳定性。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性能指标与测量方法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性能指标优化与改进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1.根据性能分析结果，针对性地优化系统配置、调整资源分配，提高系统性能。</a:t>
            </a:r>
          </a:p>
          <a:p>
            <a:r>
              <a:t>2.采用新技术和方法，如分布式缓存、负载均衡等，提升系统性能上限。</a:t>
            </a:r>
          </a:p>
          <a:p>
            <a:r>
              <a:t>3.定期对系统进行性能测试和评估，确保系统在不同场景下的性能表现满足业务需求。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性能指标评估与报告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1.制定统一的性能指标评估标准，确保评估结果的客观性和公正性。</a:t>
            </a:r>
          </a:p>
          <a:p>
            <a:r>
              <a:t>2.定期生成性能评估报告，汇总分析结果和优化建议，为决策层提供参考。</a:t>
            </a:r>
          </a:p>
          <a:p>
            <a:r>
              <a:t>3.通过与其他团队或部门的沟通协作，共同推动系统性能的提升，提高整体业务质量。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性能监控工具与技术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系统性能监控与诊断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性能监控工具与技术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1.系统资源监控：监控CPU、内存、磁盘等系统资源的使用情况，帮助识别资源瓶颈。</a:t>
            </a:r>
          </a:p>
          <a:p>
            <a:r>
              <a:t>2.实时性能数据：提供实时的性能数据，能够快速发现性能问题。</a:t>
            </a:r>
          </a:p>
          <a:p>
            <a:r>
              <a:t>3.定制化监控：可根据需求定制化监控，更加关注业务相关的性能指标。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性能分析工具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1.代码级诊断：能够深入代码级诊断，找到性能问题的根本原因。</a:t>
            </a:r>
          </a:p>
          <a:p>
            <a:r>
              <a:t>2.性能瓶颈分析：分析系统性能瓶颈，提供优化建议。</a:t>
            </a:r>
          </a:p>
          <a:p>
            <a:r>
              <a:t>3.多维度分析：可从多个维度分析性能数据，帮助找到性能问题的根源。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基础性能监控工具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性能监控工具与技术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网络性能监控工具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1.网络流量监控：监控网络流量，识别网络拥堵和瓶颈。</a:t>
            </a:r>
          </a:p>
          <a:p>
            <a:r>
              <a:t>2.网络延迟分析：分析网络延迟，优化网络连接。</a:t>
            </a:r>
          </a:p>
          <a:p>
            <a:r>
              <a:t>3.网络错误诊断：诊断网络错误，提高网络稳定性。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云性能监控工具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1.云资源监控：监控云资源的使用情况，优化云资源分配。</a:t>
            </a:r>
          </a:p>
          <a:p>
            <a:r>
              <a:t>2.云应用性能监控：监控云应用性能，提高应用响应速度和稳定性。</a:t>
            </a:r>
          </a:p>
          <a:p>
            <a:r>
              <a:t>3.云成本分析：分析云资源使用成本，降低云成本。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性能监控工具与技术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开源性能监控工具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1.免费使用：开源工具可免费使用，降低监控成本。</a:t>
            </a:r>
          </a:p>
          <a:p>
            <a:r>
              <a:t>2.可定制化：可根据需求定制化监控，提高监控效率。</a:t>
            </a:r>
          </a:p>
          <a:p>
            <a:r>
              <a:t>3.社区支持：有社区支持，能够获得更多的帮助和优化建议。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AI驱动的性能监控工具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1.智能预警：利用AI技术，提前预警潜在的性能问题。</a:t>
            </a:r>
          </a:p>
          <a:p>
            <a:r>
              <a:t>2.智能诊断：通过AI算法，快速准确地诊断性能问题。</a:t>
            </a:r>
          </a:p>
          <a:p>
            <a:r>
              <a:t>3.智能优化：根据AI分析结果，自动优化系统性能配置，提高系统性能。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性能问题分析与诊断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系统性能监控与诊断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性能问题分析与诊断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性能数据分析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1.收集性能数据：系统性能监控的首要任务是收集各种性能数据，包括CPU使用率、内存占用率、磁盘I/O、网络带宽等。</a:t>
            </a:r>
          </a:p>
          <a:p>
            <a:r>
              <a:t>2.数据分析：通过数据可视化工具和分析软件对收集到的性能数据进行深入分析，以识别可能的性能瓶颈。</a:t>
            </a:r>
          </a:p>
          <a:p>
            <a:r>
              <a:t>3.数据对比：将不同时间段的性能数据进行对比，以便找出性能问题的变化趋势。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硬件性能诊断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1.硬件检查：检查硬件设备的运行状态，如服务器的CPU、内存、存储等是否存在故障。</a:t>
            </a:r>
          </a:p>
          <a:p>
            <a:r>
              <a:t>2.硬件性能测试：对硬件设备进行基准测试，以评估其性能是否满足系统需求。</a:t>
            </a:r>
          </a:p>
          <a:p>
            <a:r>
              <a:t>3.硬件升级：根据测试结果，考虑对硬件设备进行升级或替换以满足系统性能需求。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性能问题分析与诊断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1.软件优化配置：检查和调整软件的配置参数，以提高其运行性能。</a:t>
            </a:r>
          </a:p>
          <a:p>
            <a:r>
              <a:t>2.代码优化：对软件进行代码级别的优化，如改进算法、减少不必要的计算等。</a:t>
            </a:r>
          </a:p>
          <a:p>
            <a:r>
              <a:t>3.资源管理：合理管理软件的资源分配，避免资源的浪费和争夺。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网络性能诊断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1.网络拓扑分析：分析网络拓扑结构，找出可能存在的网络瓶颈。</a:t>
            </a:r>
          </a:p>
          <a:p>
            <a:r>
              <a:t>2.网络设备检查：检查网络设备的运行状态，如交换机、路由器等是否存在故障。</a:t>
            </a:r>
          </a:p>
          <a:p>
            <a:r>
              <a:t>3.网络性能测试：对网络进行基准测试，评估其性能是否满足系统需求。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软件性能诊断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https://d.book118.com/946040145054010035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系统性能监控概述</vt:lpstr>
      <vt:lpstr> 系统性能监控概述</vt:lpstr>
      <vt:lpstr> 系统性能监控概述</vt:lpstr>
      <vt:lpstr> 系统性能监控概述</vt:lpstr>
      <vt:lpstr> 性能指标与测量方法</vt:lpstr>
      <vt:lpstr> 性能指标与测量方法</vt:lpstr>
      <vt:lpstr> 性能指标与测量方法</vt:lpstr>
      <vt:lpstr> 性能指标与测量方法</vt:lpstr>
      <vt:lpstr> 性能监控工具与技术</vt:lpstr>
      <vt:lpstr> 性能监控工具与技术</vt:lpstr>
      <vt:lpstr> 性能监控工具与技术</vt:lpstr>
      <vt:lpstr> 性能监控工具与技术</vt:lpstr>
      <vt:lpstr> 性能问题分析与诊断</vt:lpstr>
      <vt:lpstr> 性能问题分析与诊断</vt:lpstr>
      <vt:lpstr> 性能问题分析与诊断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2024-09-05T01:21:28.684</cp:lastPrinted>
  <dcterms:created xsi:type="dcterms:W3CDTF">2024-09-04T17:21:28Z</dcterms:created>
  <dcterms:modified xsi:type="dcterms:W3CDTF">2024-09-04T17:21:30Z</dcterms:modified>
</cp:coreProperties>
</file>