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3"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F4499BB-CD11-4496-9318-BBB8D787CA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7CFFD4B-1B21-4EF0-B78C-B1153FB621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943F56F-50AA-41C0-AD00-E245DF5132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EE4AF5B-91BA-48C9-ABE3-41CF096BACC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0699982-D867-4DDC-824A-C24F783AD0B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9008CA6-12ED-4C02-9BD6-BF459847697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F26F3D7-9477-48ED-BAD6-D5F3844C279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C145CCB-10D2-4324-9E63-424AA632C59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AFDA303-386B-4F0F-9292-232A3463F0A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4ACAEFD-0B3C-4905-80E6-05F88E6FAD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AB70FD4-25FD-45C2-9B06-B88B63BB6C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072330" y="1096513"/>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072330" y="3819674"/>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46040151054010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系统性能监控与分析</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系统性能监控概述
 性能监控工具与技术
 系统性能指标详解
 性能数据分析方法
 常见性能问题定位
 性能优化策略与技巧
 实例分析与讨论
 总结与展望</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系统性能监控概述</a:t>
            </a:r>
          </a:p>
        </p:txBody>
      </p:sp>
      <p:sp>
        <p:nvSpPr>
          <p:cNvPr id="3" name="Subtitle 2"/>
          <p:cNvSpPr>
            <a:spLocks noGrp="1"/>
          </p:cNvSpPr>
          <p:nvPr>
            <p:ph type="subTitle" idx="1"/>
          </p:nvPr>
        </p:nvSpPr>
        <p:spPr/>
        <p:txBody>
          <a:bodyPr/>
          <a:lstStyle/>
          <a:p>
            <a:r>
              <a:t>系统性能监控与分析</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系统性能监控概述</a:t>
            </a:r>
          </a:p>
        </p:txBody>
      </p:sp>
      <p:sp>
        <p:nvSpPr>
          <p:cNvPr id="3" name="Text Placeholder 2"/>
          <p:cNvSpPr>
            <a:spLocks noGrp="1"/>
          </p:cNvSpPr>
          <p:nvPr>
            <p:ph type="body" idx="1"/>
          </p:nvPr>
        </p:nvSpPr>
        <p:spPr/>
        <p:txBody>
          <a:bodyPr/>
          <a:lstStyle/>
          <a:p>
            <a:r>
              <a:t>系统性能监控概述</a:t>
            </a:r>
          </a:p>
        </p:txBody>
      </p:sp>
      <p:sp>
        <p:nvSpPr>
          <p:cNvPr id="4" name="Content Placeholder 3"/>
          <p:cNvSpPr>
            <a:spLocks noGrp="1"/>
          </p:cNvSpPr>
          <p:nvPr>
            <p:ph sz="half" idx="2"/>
          </p:nvPr>
        </p:nvSpPr>
        <p:spPr/>
        <p:txBody>
          <a:bodyPr/>
          <a:lstStyle/>
          <a:p>
            <a:r>
              <a:t>1.系统性能监控的定义和重要性</a:t>
            </a:r>
          </a:p>
          <a:p>
            <a:r>
              <a:t>系统性能监控是对计算机系统或网络的各种资源使用情况进行实时测量和记录的过程，以确保系统的正常运行和优化系统性能。随着信息化时代的快速发展，系统性能监控变得越来越重要，它可以帮助企业或机构更好地管理和维护其计算机系统，提高生产效率和服务质量。</a:t>
            </a:r>
          </a:p>
          <a:p>
            <a:r>
              <a:t>2.系统性能监控的原理和常用工具</a:t>
            </a:r>
          </a:p>
          <a:p>
            <a:r>
              <a:t>系统性能监控的原理主要是通过收集和分析系统各种性能指标的数据，如CPU使用率、内存占用率、磁盘空间使用率、网络带宽等，来发现系统瓶颈和异常情况。常用的系统性能监控工具包括操作系统自带的监控工具、第三方软件以及云计算平台提供的监控服务等。</a:t>
            </a:r>
          </a:p>
          <a:p>
            <a:r>
              <a:t>3.系统性能监控的趋势和前沿技术</a:t>
            </a:r>
          </a:p>
          <a:p>
            <a:r>
              <a:t>随着云计算、大数据和人工智能等技术的不断发展，系统性能监控也在不断创新和进步。趋势包括更加智能化的监控、实时分析和预测、以及跨平台和跨应用的监控等。前沿技术包括基于机器学习的异常检测、智能告警、自动化优化等。</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系统性能监控概述</a:t>
            </a:r>
          </a:p>
        </p:txBody>
      </p:sp>
      <p:sp>
        <p:nvSpPr>
          <p:cNvPr id="3" name="Text Placeholder 2"/>
          <p:cNvSpPr>
            <a:spLocks noGrp="1"/>
          </p:cNvSpPr>
          <p:nvPr>
            <p:ph type="body" idx="1"/>
          </p:nvPr>
        </p:nvSpPr>
        <p:spPr/>
        <p:txBody>
          <a:bodyPr/>
          <a:lstStyle/>
          <a:p>
            <a:r>
              <a:t>系统性能监控的重要性</a:t>
            </a:r>
          </a:p>
        </p:txBody>
      </p:sp>
      <p:sp>
        <p:nvSpPr>
          <p:cNvPr id="4" name="Content Placeholder 3"/>
          <p:cNvSpPr>
            <a:spLocks noGrp="1"/>
          </p:cNvSpPr>
          <p:nvPr>
            <p:ph sz="half" idx="2"/>
          </p:nvPr>
        </p:nvSpPr>
        <p:spPr/>
        <p:txBody>
          <a:bodyPr/>
          <a:lstStyle/>
          <a:p>
            <a:r>
              <a:t>1.提高系统稳定性和可靠性</a:t>
            </a:r>
          </a:p>
          <a:p>
            <a:r>
              <a:t>通过实时监控系统性能，可以及时发现和解决潜在的系统问题，避免系统崩溃或数据丢失等故障，提高系统的稳定性和可靠性。</a:t>
            </a:r>
          </a:p>
          <a:p>
            <a:r>
              <a:t>2.优化系统性能和提高生产效率</a:t>
            </a:r>
          </a:p>
          <a:p>
            <a:r>
              <a:t>系统性能监控可以帮助企业或机构更好地了解其计算机系统的运行情况，发现性能瓶颈，从而进行针对性的优化，提高系统性能和生产效率。</a:t>
            </a:r>
          </a:p>
          <a:p>
            <a:r>
              <a:t>3.保障业务连续性和服务质量</a:t>
            </a:r>
          </a:p>
          <a:p>
            <a:r>
              <a:t>对于需要提供24小时不间断服务的业务系统，系统性能监控可以保障业务的连续性和服务质量，提高用户满意度。</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性能监控工具与技术</a:t>
            </a:r>
          </a:p>
        </p:txBody>
      </p:sp>
      <p:sp>
        <p:nvSpPr>
          <p:cNvPr id="3" name="Subtitle 2"/>
          <p:cNvSpPr>
            <a:spLocks noGrp="1"/>
          </p:cNvSpPr>
          <p:nvPr>
            <p:ph type="subTitle" idx="1"/>
          </p:nvPr>
        </p:nvSpPr>
        <p:spPr/>
        <p:txBody>
          <a:bodyPr/>
          <a:lstStyle/>
          <a:p>
            <a:r>
              <a:t>系统性能监控与分析</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性能监控工具与技术</a:t>
            </a:r>
          </a:p>
        </p:txBody>
      </p:sp>
      <p:sp>
        <p:nvSpPr>
          <p:cNvPr id="3" name="Text Placeholder 2"/>
          <p:cNvSpPr>
            <a:spLocks noGrp="1"/>
          </p:cNvSpPr>
          <p:nvPr>
            <p:ph type="body" idx="1"/>
          </p:nvPr>
        </p:nvSpPr>
        <p:spPr/>
        <p:txBody>
          <a:bodyPr/>
          <a:lstStyle/>
          <a:p>
            <a:r>
              <a:t>性能监控工具分类与特点</a:t>
            </a:r>
          </a:p>
        </p:txBody>
      </p:sp>
      <p:sp>
        <p:nvSpPr>
          <p:cNvPr id="4" name="Content Placeholder 3"/>
          <p:cNvSpPr>
            <a:spLocks noGrp="1"/>
          </p:cNvSpPr>
          <p:nvPr>
            <p:ph sz="half" idx="2"/>
          </p:nvPr>
        </p:nvSpPr>
        <p:spPr/>
        <p:txBody>
          <a:bodyPr/>
          <a:lstStyle/>
          <a:p>
            <a:r>
              <a:t>1.性能监控工具可根据其监控方式和特点分为系统级、应用级和服务级三类。</a:t>
            </a:r>
          </a:p>
          <a:p>
            <a:r>
              <a:t>2.系统级工具主要监控操作系统、硬件和网络性能，如CPU、内存、磁盘、网络等使用情况。</a:t>
            </a:r>
          </a:p>
          <a:p>
            <a:r>
              <a:t>3.应用级工具则针对具体应用程序进行监控，如数据库、Web服务器等，可深入解析应用程序性能瓶颈。</a:t>
            </a:r>
          </a:p>
          <a:p>
            <a:r>
              <a:t>4.服务级工具则监控服务的质量和可用性，如HTTP、FTP等服务的运行状态和响应时间。</a:t>
            </a:r>
          </a:p>
          <a:p/>
        </p:txBody>
      </p:sp>
      <p:sp>
        <p:nvSpPr>
          <p:cNvPr id="5" name="Text Placeholder 4"/>
          <p:cNvSpPr>
            <a:spLocks noGrp="1"/>
          </p:cNvSpPr>
          <p:nvPr>
            <p:ph type="body" idx="3"/>
          </p:nvPr>
        </p:nvSpPr>
        <p:spPr/>
        <p:txBody>
          <a:bodyPr/>
          <a:lstStyle/>
          <a:p>
            <a:r>
              <a:t>性能监控数据采集与分析技术</a:t>
            </a:r>
          </a:p>
        </p:txBody>
      </p:sp>
      <p:sp>
        <p:nvSpPr>
          <p:cNvPr id="6" name="Content Placeholder 5"/>
          <p:cNvSpPr>
            <a:spLocks noGrp="1"/>
          </p:cNvSpPr>
          <p:nvPr>
            <p:ph sz="half" idx="4"/>
          </p:nvPr>
        </p:nvSpPr>
        <p:spPr/>
        <p:txBody>
          <a:bodyPr/>
          <a:lstStyle/>
          <a:p>
            <a:r>
              <a:t>1.数据采集技术包括实时监控和历史数据分析，可采集系统、应用和服务各个层面的性能数据。</a:t>
            </a:r>
          </a:p>
          <a:p>
            <a:r>
              <a:t>2.数据分析技术则涉及数据挖掘、机器学习和异常检测等多方面，用以解析性能问题的根本原因。</a:t>
            </a:r>
          </a:p>
          <a:p>
            <a:r>
              <a:t>3.数据可视化技术也愈发重要，以帮助用户更直观地理解性能数据，快速定位性能瓶颈。</a:t>
            </a:r>
          </a:p>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性能监控工具与技术</a:t>
            </a:r>
          </a:p>
        </p:txBody>
      </p:sp>
      <p:sp>
        <p:nvSpPr>
          <p:cNvPr id="3" name="Content Placeholder 2"/>
          <p:cNvSpPr>
            <a:spLocks noGrp="1"/>
          </p:cNvSpPr>
          <p:nvPr>
            <p:ph sz="half" idx="2"/>
          </p:nvPr>
        </p:nvSpPr>
        <p:spPr/>
        <p:txBody>
          <a:bodyPr/>
          <a:lstStyle/>
          <a:p>
            <a:r>
              <a:t>1.开源工具由于其免费、灵活和可定制性强的特点，在性能监控领域占据着越来越重要的地位。</a:t>
            </a:r>
          </a:p>
          <a:p>
            <a:r>
              <a:t>2.Prometheus、Grafana和InfluxDB等开源工具的组合，可实现强大的性能监控和数据可视化功能。</a:t>
            </a:r>
          </a:p>
          <a:p>
            <a:r>
              <a:t>3.通过开源工具的二次开发和定制化，可更好地满足特定场景下的性能监控需求。</a:t>
            </a:r>
          </a:p>
          <a:p/>
        </p:txBody>
      </p:sp>
      <p:sp>
        <p:nvSpPr>
          <p:cNvPr id="4" name="Text Placeholder 3"/>
          <p:cNvSpPr>
            <a:spLocks noGrp="1"/>
          </p:cNvSpPr>
          <p:nvPr>
            <p:ph type="body" idx="3"/>
          </p:nvPr>
        </p:nvSpPr>
        <p:spPr/>
        <p:txBody>
          <a:bodyPr/>
          <a:lstStyle/>
          <a:p>
            <a:r>
              <a:t>云环境下的性能监控技术</a:t>
            </a:r>
          </a:p>
        </p:txBody>
      </p:sp>
      <p:sp>
        <p:nvSpPr>
          <p:cNvPr id="5" name="Content Placeholder 4"/>
          <p:cNvSpPr>
            <a:spLocks noGrp="1"/>
          </p:cNvSpPr>
          <p:nvPr>
            <p:ph sz="half" idx="4"/>
          </p:nvPr>
        </p:nvSpPr>
        <p:spPr/>
        <p:txBody>
          <a:bodyPr/>
          <a:lstStyle/>
          <a:p>
            <a:r>
              <a:t>1.云环境下的性能监控需要考虑虚拟化、分布式和动态性等特点。</a:t>
            </a:r>
          </a:p>
          <a:p>
            <a:r>
              <a:t>2.云服务商通常提供基础的性能监控服务，但可能需要额外的工具或技术来满足更复杂的监控需求。</a:t>
            </a:r>
          </a:p>
          <a:p>
            <a:r>
              <a:t>3.结合云环境下的日志、监控和告警等服务，可实现更全面的性能管理和故障排查。</a:t>
            </a:r>
          </a:p>
          <a:p/>
        </p:txBody>
      </p:sp>
      <p:sp>
        <p:nvSpPr>
          <p:cNvPr id="6" name="Text Placeholder 5"/>
          <p:cNvSpPr>
            <a:spLocks noGrp="1"/>
          </p:cNvSpPr>
          <p:nvPr>
            <p:ph type="body" idx="1"/>
          </p:nvPr>
        </p:nvSpPr>
        <p:spPr/>
        <p:txBody>
          <a:bodyPr/>
          <a:lstStyle/>
          <a:p>
            <a:r>
              <a:t>开源性能监控工具与技术</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性能监控工具与技术</a:t>
            </a:r>
          </a:p>
        </p:txBody>
      </p:sp>
      <p:sp>
        <p:nvSpPr>
          <p:cNvPr id="3" name="Text Placeholder 2"/>
          <p:cNvSpPr>
            <a:spLocks noGrp="1"/>
          </p:cNvSpPr>
          <p:nvPr>
            <p:ph type="body" idx="1"/>
          </p:nvPr>
        </p:nvSpPr>
        <p:spPr/>
        <p:txBody>
          <a:bodyPr/>
          <a:lstStyle/>
          <a:p>
            <a:r>
              <a:t>微服务架构下的性能监控</a:t>
            </a:r>
          </a:p>
        </p:txBody>
      </p:sp>
      <p:sp>
        <p:nvSpPr>
          <p:cNvPr id="4" name="Content Placeholder 3"/>
          <p:cNvSpPr>
            <a:spLocks noGrp="1"/>
          </p:cNvSpPr>
          <p:nvPr>
            <p:ph sz="half" idx="2"/>
          </p:nvPr>
        </p:nvSpPr>
        <p:spPr/>
        <p:txBody>
          <a:bodyPr/>
          <a:lstStyle/>
          <a:p>
            <a:r>
              <a:t>1.微服务架构下的性能监控需要关注服务间的调用链和依赖关系。</a:t>
            </a:r>
          </a:p>
          <a:p>
            <a:r>
              <a:t>2.分布式追踪技术和服务网格等技术可帮助实现更精细的性能监控和服务治理。</a:t>
            </a:r>
          </a:p>
          <a:p>
            <a:r>
              <a:t>3.针对微服务的特点，需要选择合适的性能监控工具和技术，以确保系统的稳定性和性能。</a:t>
            </a:r>
          </a:p>
          <a:p/>
        </p:txBody>
      </p:sp>
      <p:sp>
        <p:nvSpPr>
          <p:cNvPr id="5" name="Text Placeholder 4"/>
          <p:cNvSpPr>
            <a:spLocks noGrp="1"/>
          </p:cNvSpPr>
          <p:nvPr>
            <p:ph type="body" idx="3"/>
          </p:nvPr>
        </p:nvSpPr>
        <p:spPr/>
        <p:txBody>
          <a:bodyPr/>
          <a:lstStyle/>
          <a:p>
            <a:r>
              <a:t>AI在性能监控中的应用</a:t>
            </a:r>
          </a:p>
        </p:txBody>
      </p:sp>
      <p:sp>
        <p:nvSpPr>
          <p:cNvPr id="6" name="Content Placeholder 5"/>
          <p:cNvSpPr>
            <a:spLocks noGrp="1"/>
          </p:cNvSpPr>
          <p:nvPr>
            <p:ph sz="half" idx="4"/>
          </p:nvPr>
        </p:nvSpPr>
        <p:spPr/>
        <p:txBody>
          <a:bodyPr/>
          <a:lstStyle/>
          <a:p>
            <a:r>
              <a:t>1.AI技术可用于性能数据的异常检测、趋势预测和根因分析等方面，提高性能监控的智能化水平。</a:t>
            </a:r>
          </a:p>
          <a:p>
            <a:r>
              <a:t>2.通过机器学习模型，可实现更精准的性能问题定位和预测，提高运维效率。</a:t>
            </a:r>
          </a:p>
          <a:p>
            <a:r>
              <a:t>3.AI技术在性能监控中的应用尚处于探索和发展阶段，需要结合具体场景进行进一步的研究和应用。</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系统性能指标详解</a:t>
            </a:r>
          </a:p>
        </p:txBody>
      </p:sp>
      <p:sp>
        <p:nvSpPr>
          <p:cNvPr id="3" name="Subtitle 2"/>
          <p:cNvSpPr>
            <a:spLocks noGrp="1"/>
          </p:cNvSpPr>
          <p:nvPr>
            <p:ph type="subTitle" idx="1"/>
          </p:nvPr>
        </p:nvSpPr>
        <p:spPr/>
        <p:txBody>
          <a:bodyPr/>
          <a:lstStyle/>
          <a:p>
            <a:r>
              <a:t>系统性能监控与分析</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系统性能指标详解</a:t>
            </a:r>
          </a:p>
        </p:txBody>
      </p:sp>
      <p:sp>
        <p:nvSpPr>
          <p:cNvPr id="3" name="Text Placeholder 2"/>
          <p:cNvSpPr>
            <a:spLocks noGrp="1"/>
          </p:cNvSpPr>
          <p:nvPr>
            <p:ph type="body" idx="1"/>
          </p:nvPr>
        </p:nvSpPr>
        <p:spPr/>
        <p:txBody>
          <a:bodyPr/>
          <a:lstStyle/>
          <a:p>
            <a:r>
              <a:t>系统响应时间</a:t>
            </a:r>
          </a:p>
        </p:txBody>
      </p:sp>
      <p:sp>
        <p:nvSpPr>
          <p:cNvPr id="4" name="Content Placeholder 3"/>
          <p:cNvSpPr>
            <a:spLocks noGrp="1"/>
          </p:cNvSpPr>
          <p:nvPr>
            <p:ph sz="half" idx="2"/>
          </p:nvPr>
        </p:nvSpPr>
        <p:spPr/>
        <p:txBody>
          <a:bodyPr/>
          <a:lstStyle/>
          <a:p>
            <a:r>
              <a:t>1.系统响应时间是指系统从接收请求到返回结果所需的时间，是评估系统性能的重要指标。</a:t>
            </a:r>
          </a:p>
          <a:p>
            <a:r>
              <a:t>2.减少系统响应时间可以提高用户体验和系统效率。</a:t>
            </a:r>
          </a:p>
          <a:p>
            <a:r>
              <a:t>3.系统响应时间的优化需要从硬件、软件和网络等多个方面入手。</a:t>
            </a:r>
          </a:p>
          <a:p/>
        </p:txBody>
      </p:sp>
      <p:sp>
        <p:nvSpPr>
          <p:cNvPr id="5" name="Text Placeholder 4"/>
          <p:cNvSpPr>
            <a:spLocks noGrp="1"/>
          </p:cNvSpPr>
          <p:nvPr>
            <p:ph type="body" idx="3"/>
          </p:nvPr>
        </p:nvSpPr>
        <p:spPr/>
        <p:txBody>
          <a:bodyPr/>
          <a:lstStyle/>
          <a:p>
            <a:r>
              <a:t>系统吞吐量</a:t>
            </a:r>
          </a:p>
        </p:txBody>
      </p:sp>
      <p:sp>
        <p:nvSpPr>
          <p:cNvPr id="6" name="Content Placeholder 5"/>
          <p:cNvSpPr>
            <a:spLocks noGrp="1"/>
          </p:cNvSpPr>
          <p:nvPr>
            <p:ph sz="half" idx="4"/>
          </p:nvPr>
        </p:nvSpPr>
        <p:spPr/>
        <p:txBody>
          <a:bodyPr/>
          <a:lstStyle/>
          <a:p>
            <a:r>
              <a:t>1.系统吞吐量是指系统在单位时间内处理的请求数量，反映了系统的处理能力。</a:t>
            </a:r>
          </a:p>
          <a:p>
            <a:r>
              <a:t>2.提高系统吞吐量可以通过增加硬件资源、优化算法等方式实现。</a:t>
            </a:r>
          </a:p>
          <a:p>
            <a:r>
              <a:t>3.在设计系统时，需要充分考虑吞吐量的需求和限制。</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系统性能指标详解</a:t>
            </a:r>
          </a:p>
        </p:txBody>
      </p:sp>
      <p:sp>
        <p:nvSpPr>
          <p:cNvPr id="3" name="Content Placeholder 2"/>
          <p:cNvSpPr>
            <a:spLocks noGrp="1"/>
          </p:cNvSpPr>
          <p:nvPr>
            <p:ph sz="half" idx="2"/>
          </p:nvPr>
        </p:nvSpPr>
        <p:spPr/>
        <p:txBody>
          <a:bodyPr/>
          <a:lstStyle/>
          <a:p>
            <a:r>
              <a:t>1.系统错误率是指系统在处理请求时出现错误的比例。</a:t>
            </a:r>
          </a:p>
          <a:p>
            <a:r>
              <a:t>2.降低系统错误率可以提高系统稳定性和可靠性。</a:t>
            </a:r>
          </a:p>
          <a:p>
            <a:r>
              <a:t>3.需要通过详细的错误日志和监控数据来定位和解决系统错误。</a:t>
            </a:r>
          </a:p>
          <a:p/>
        </p:txBody>
      </p:sp>
      <p:sp>
        <p:nvSpPr>
          <p:cNvPr id="4" name="Text Placeholder 3"/>
          <p:cNvSpPr>
            <a:spLocks noGrp="1"/>
          </p:cNvSpPr>
          <p:nvPr>
            <p:ph type="body" idx="3"/>
          </p:nvPr>
        </p:nvSpPr>
        <p:spPr/>
        <p:txBody>
          <a:bodyPr/>
          <a:lstStyle/>
          <a:p>
            <a:r>
              <a:t>系统负载</a:t>
            </a:r>
          </a:p>
        </p:txBody>
      </p:sp>
      <p:sp>
        <p:nvSpPr>
          <p:cNvPr id="5" name="Content Placeholder 4"/>
          <p:cNvSpPr>
            <a:spLocks noGrp="1"/>
          </p:cNvSpPr>
          <p:nvPr>
            <p:ph sz="half" idx="4"/>
          </p:nvPr>
        </p:nvSpPr>
        <p:spPr/>
        <p:txBody>
          <a:bodyPr/>
          <a:lstStyle/>
          <a:p>
            <a:r>
              <a:t>1.系统负载是指系统当前正在处理的任务数量。</a:t>
            </a:r>
          </a:p>
          <a:p>
            <a:r>
              <a:t>2.过高的系统负载会导致系统响应变慢，甚至崩溃。</a:t>
            </a:r>
          </a:p>
          <a:p>
            <a:r>
              <a:t>3.需要通过负载均衡、资源分配等方式来优化系统负载。</a:t>
            </a:r>
          </a:p>
          <a:p/>
        </p:txBody>
      </p:sp>
      <p:sp>
        <p:nvSpPr>
          <p:cNvPr id="6" name="Text Placeholder 5"/>
          <p:cNvSpPr>
            <a:spLocks noGrp="1"/>
          </p:cNvSpPr>
          <p:nvPr>
            <p:ph type="body" idx="1"/>
          </p:nvPr>
        </p:nvSpPr>
        <p:spPr/>
        <p:txBody>
          <a:bodyPr/>
          <a:lstStyle/>
          <a:p>
            <a:r>
              <a:t>系统错误率</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系统性能指标详解</a:t>
            </a:r>
          </a:p>
        </p:txBody>
      </p:sp>
      <p:sp>
        <p:nvSpPr>
          <p:cNvPr id="3" name="Text Placeholder 2"/>
          <p:cNvSpPr>
            <a:spLocks noGrp="1"/>
          </p:cNvSpPr>
          <p:nvPr>
            <p:ph type="body" idx="1"/>
          </p:nvPr>
        </p:nvSpPr>
        <p:spPr/>
        <p:txBody>
          <a:bodyPr/>
          <a:lstStyle/>
          <a:p>
            <a:r>
              <a:t>数据库性能</a:t>
            </a:r>
          </a:p>
        </p:txBody>
      </p:sp>
      <p:sp>
        <p:nvSpPr>
          <p:cNvPr id="4" name="Content Placeholder 3"/>
          <p:cNvSpPr>
            <a:spLocks noGrp="1"/>
          </p:cNvSpPr>
          <p:nvPr>
            <p:ph sz="half" idx="2"/>
          </p:nvPr>
        </p:nvSpPr>
        <p:spPr/>
        <p:txBody>
          <a:bodyPr/>
          <a:lstStyle/>
          <a:p>
            <a:r>
              <a:t>1.数据库性能是指数据库在处理查询和事务时的效率。</a:t>
            </a:r>
          </a:p>
          <a:p>
            <a:r>
              <a:t>2.优化数据库性能可以通过索引、缓存、分区等方式实现。</a:t>
            </a:r>
          </a:p>
          <a:p>
            <a:r>
              <a:t>3.在设计数据库时，需要充分考虑性能和扩展性的需求。</a:t>
            </a:r>
          </a:p>
          <a:p/>
        </p:txBody>
      </p:sp>
      <p:sp>
        <p:nvSpPr>
          <p:cNvPr id="5" name="Text Placeholder 4"/>
          <p:cNvSpPr>
            <a:spLocks noGrp="1"/>
          </p:cNvSpPr>
          <p:nvPr>
            <p:ph type="body" idx="3"/>
          </p:nvPr>
        </p:nvSpPr>
        <p:spPr/>
        <p:txBody>
          <a:bodyPr/>
          <a:lstStyle/>
          <a:p>
            <a:r>
              <a:t>安全性能</a:t>
            </a:r>
          </a:p>
        </p:txBody>
      </p:sp>
      <p:sp>
        <p:nvSpPr>
          <p:cNvPr id="6" name="Content Placeholder 5"/>
          <p:cNvSpPr>
            <a:spLocks noGrp="1"/>
          </p:cNvSpPr>
          <p:nvPr>
            <p:ph sz="half" idx="4"/>
          </p:nvPr>
        </p:nvSpPr>
        <p:spPr/>
        <p:txBody>
          <a:bodyPr/>
          <a:lstStyle/>
          <a:p>
            <a:r>
              <a:t>1.安全性能是指系统在网络攻击和数据泄露等方面的防御能力。</a:t>
            </a:r>
          </a:p>
          <a:p>
            <a:r>
              <a:t>2.提高安全性能需要加强系统漏洞修补、数据加密、访问控制等方面的措施。</a:t>
            </a:r>
          </a:p>
          <a:p>
            <a:r>
              <a:t>3.在评估系统性能时，需要充分考虑安全性能的重要性。</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性能数据分析方法</a:t>
            </a:r>
          </a:p>
        </p:txBody>
      </p:sp>
      <p:sp>
        <p:nvSpPr>
          <p:cNvPr id="3" name="Subtitle 2"/>
          <p:cNvSpPr>
            <a:spLocks noGrp="1"/>
          </p:cNvSpPr>
          <p:nvPr>
            <p:ph type="subTitle" idx="1"/>
          </p:nvPr>
        </p:nvSpPr>
        <p:spPr/>
        <p:txBody>
          <a:bodyPr/>
          <a:lstStyle/>
          <a:p>
            <a:r>
              <a:t>系统性能监控与分析</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性能数据分析方法</a:t>
            </a:r>
          </a:p>
        </p:txBody>
      </p:sp>
      <p:sp>
        <p:nvSpPr>
          <p:cNvPr id="3" name="Text Placeholder 2"/>
          <p:cNvSpPr>
            <a:spLocks noGrp="1"/>
          </p:cNvSpPr>
          <p:nvPr>
            <p:ph type="body" idx="1"/>
          </p:nvPr>
        </p:nvSpPr>
        <p:spPr/>
        <p:txBody>
          <a:bodyPr/>
          <a:lstStyle/>
          <a:p>
            <a:r>
              <a:t>性能数据的收集和存储</a:t>
            </a:r>
          </a:p>
        </p:txBody>
      </p:sp>
      <p:sp>
        <p:nvSpPr>
          <p:cNvPr id="4" name="Content Placeholder 3"/>
          <p:cNvSpPr>
            <a:spLocks noGrp="1"/>
          </p:cNvSpPr>
          <p:nvPr>
            <p:ph sz="half" idx="2"/>
          </p:nvPr>
        </p:nvSpPr>
        <p:spPr/>
        <p:txBody>
          <a:bodyPr/>
          <a:lstStyle/>
          <a:p>
            <a:r>
              <a:t>1.数据收集：系统性能监控的首要任务是收集各种性能数据，包括系统资源使用率、响应时间、错误率等。</a:t>
            </a:r>
          </a:p>
          <a:p>
            <a:r>
              <a:t>2.数据存储：收集到的性能数据需要存储在一个可靠、安全的系统中，以便后续的分析和处理。</a:t>
            </a:r>
          </a:p>
          <a:p>
            <a:r>
              <a:t>3.数据规范化：为了确保数据的准确性和可比性，需要对收集到的性能数据进行规范化处理。</a:t>
            </a:r>
          </a:p>
          <a:p/>
        </p:txBody>
      </p:sp>
      <p:sp>
        <p:nvSpPr>
          <p:cNvPr id="5" name="Text Placeholder 4"/>
          <p:cNvSpPr>
            <a:spLocks noGrp="1"/>
          </p:cNvSpPr>
          <p:nvPr>
            <p:ph type="body" idx="3"/>
          </p:nvPr>
        </p:nvSpPr>
        <p:spPr/>
        <p:txBody>
          <a:bodyPr/>
          <a:lstStyle/>
          <a:p>
            <a:r>
              <a:t>性能数据的预处理</a:t>
            </a:r>
          </a:p>
        </p:txBody>
      </p:sp>
      <p:sp>
        <p:nvSpPr>
          <p:cNvPr id="6" name="Content Placeholder 5"/>
          <p:cNvSpPr>
            <a:spLocks noGrp="1"/>
          </p:cNvSpPr>
          <p:nvPr>
            <p:ph sz="half" idx="4"/>
          </p:nvPr>
        </p:nvSpPr>
        <p:spPr/>
        <p:txBody>
          <a:bodyPr/>
          <a:lstStyle/>
          <a:p>
            <a:r>
              <a:t>1.数据清洗：对收集到的性能数据进行清洗，去除异常值和错误数据。</a:t>
            </a:r>
          </a:p>
          <a:p>
            <a:r>
              <a:t>2.数据转换：将不同来源和不同格式的性能数据转换为统一的格式，以便后续的分析处理。</a:t>
            </a:r>
          </a:p>
          <a:p>
            <a:r>
              <a:t>3.数据缩减：对大量的性能数据进行缩减，提取出关键信息，以提高分析效率。</a:t>
            </a:r>
          </a:p>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性能数据分析方法</a:t>
            </a:r>
          </a:p>
        </p:txBody>
      </p:sp>
      <p:sp>
        <p:nvSpPr>
          <p:cNvPr id="3" name="Text Placeholder 2"/>
          <p:cNvSpPr>
            <a:spLocks noGrp="1"/>
          </p:cNvSpPr>
          <p:nvPr>
            <p:ph type="body" idx="1"/>
          </p:nvPr>
        </p:nvSpPr>
        <p:spPr/>
        <p:txBody>
          <a:bodyPr/>
          <a:lstStyle/>
          <a:p>
            <a:r>
              <a:t>性能数据的可视化</a:t>
            </a:r>
          </a:p>
        </p:txBody>
      </p:sp>
      <p:sp>
        <p:nvSpPr>
          <p:cNvPr id="4" name="Content Placeholder 3"/>
          <p:cNvSpPr>
            <a:spLocks noGrp="1"/>
          </p:cNvSpPr>
          <p:nvPr>
            <p:ph sz="half" idx="2"/>
          </p:nvPr>
        </p:nvSpPr>
        <p:spPr/>
        <p:txBody>
          <a:bodyPr/>
          <a:lstStyle/>
          <a:p>
            <a:r>
              <a:t>1.数据图表：使用图表、图像等可视化方式展示性能数据，便于直观理解。</a:t>
            </a:r>
          </a:p>
          <a:p>
            <a:r>
              <a:t>2.实时监控：通过实时监控可以实时查看系统性能数据，及时发现性能问题。</a:t>
            </a:r>
          </a:p>
          <a:p>
            <a:r>
              <a:t>3.趋势分析：通过对性能数据的趋势分析，可以了解系统性能的长期变化趋势。</a:t>
            </a:r>
          </a:p>
          <a:p/>
        </p:txBody>
      </p:sp>
      <p:sp>
        <p:nvSpPr>
          <p:cNvPr id="5" name="Text Placeholder 4"/>
          <p:cNvSpPr>
            <a:spLocks noGrp="1"/>
          </p:cNvSpPr>
          <p:nvPr>
            <p:ph type="body" idx="3"/>
          </p:nvPr>
        </p:nvSpPr>
        <p:spPr/>
        <p:txBody>
          <a:bodyPr/>
          <a:lstStyle/>
          <a:p>
            <a:r>
              <a:t>性能数据的统计分析</a:t>
            </a:r>
          </a:p>
        </p:txBody>
      </p:sp>
      <p:sp>
        <p:nvSpPr>
          <p:cNvPr id="6" name="Content Placeholder 5"/>
          <p:cNvSpPr>
            <a:spLocks noGrp="1"/>
          </p:cNvSpPr>
          <p:nvPr>
            <p:ph sz="half" idx="4"/>
          </p:nvPr>
        </p:nvSpPr>
        <p:spPr/>
        <p:txBody>
          <a:bodyPr/>
          <a:lstStyle/>
          <a:p>
            <a:r>
              <a:t>1.描述性统计：计算性能数据的平均值、方差、四分位数等描述性统计指标，了解数据的基本情况。</a:t>
            </a:r>
          </a:p>
          <a:p>
            <a:r>
              <a:t>2.推论性统计：通过假设检验、回归分析等推论性统计方法，深入探究性能数据之间的关系和规律。</a:t>
            </a:r>
          </a:p>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性能数据分析方法</a:t>
            </a:r>
          </a:p>
        </p:txBody>
      </p:sp>
      <p:sp>
        <p:nvSpPr>
          <p:cNvPr id="3" name="Content Placeholder 2"/>
          <p:cNvSpPr>
            <a:spLocks noGrp="1"/>
          </p:cNvSpPr>
          <p:nvPr>
            <p:ph sz="half" idx="2"/>
          </p:nvPr>
        </p:nvSpPr>
        <p:spPr/>
        <p:txBody>
          <a:bodyPr/>
          <a:lstStyle/>
          <a:p>
            <a:r>
              <a:t>1.问题识别：通过分析性能数据，识别出可能存在的性能问题。</a:t>
            </a:r>
          </a:p>
          <a:p>
            <a:r>
              <a:t>2.问题定位：通过进一步的分析和排查，确定性能问题的具体原因和位置。</a:t>
            </a:r>
          </a:p>
          <a:p>
            <a:r>
              <a:t>3.问题解决：根据问题定位和诊断结果，采取相应的措施解决性能问题。</a:t>
            </a:r>
          </a:p>
          <a:p/>
        </p:txBody>
      </p:sp>
      <p:sp>
        <p:nvSpPr>
          <p:cNvPr id="4" name="Text Placeholder 3"/>
          <p:cNvSpPr>
            <a:spLocks noGrp="1"/>
          </p:cNvSpPr>
          <p:nvPr>
            <p:ph type="body" idx="3"/>
          </p:nvPr>
        </p:nvSpPr>
        <p:spPr/>
        <p:txBody>
          <a:bodyPr/>
          <a:lstStyle/>
          <a:p>
            <a:r>
              <a:t>性能优化和改进</a:t>
            </a:r>
          </a:p>
        </p:txBody>
      </p:sp>
      <p:sp>
        <p:nvSpPr>
          <p:cNvPr id="5" name="Content Placeholder 4"/>
          <p:cNvSpPr>
            <a:spLocks noGrp="1"/>
          </p:cNvSpPr>
          <p:nvPr>
            <p:ph sz="half" idx="4"/>
          </p:nvPr>
        </p:nvSpPr>
        <p:spPr/>
        <p:txBody>
          <a:bodyPr/>
          <a:lstStyle/>
          <a:p>
            <a:r>
              <a:t>1.优化建议：根据性能分析和诊断结果，提出针对性的优化建议和改进措施。</a:t>
            </a:r>
          </a:p>
          <a:p>
            <a:r>
              <a:t>2.性能评估：对优化后的系统进行性能评估，确保优化措施的有效性和系统的稳定性。</a:t>
            </a:r>
          </a:p>
          <a:p>
            <a:r>
              <a:t>3.持续改进：通过对系统性能的持续监控和分析，不断改进和优化系统性能，提高用户体验和系统稳定性。</a:t>
            </a:r>
          </a:p>
        </p:txBody>
      </p:sp>
      <p:sp>
        <p:nvSpPr>
          <p:cNvPr id="6" name="Text Placeholder 5"/>
          <p:cNvSpPr>
            <a:spLocks noGrp="1"/>
          </p:cNvSpPr>
          <p:nvPr>
            <p:ph type="body" idx="1"/>
          </p:nvPr>
        </p:nvSpPr>
        <p:spPr/>
        <p:txBody>
          <a:bodyPr/>
          <a:lstStyle/>
          <a:p>
            <a:r>
              <a:t>性能问题的诊断和定位</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https://d.book118.com/946040151054010035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111</Paragraphs>
  <Slides>18</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18</vt:i4>
      </vt:variant>
    </vt:vector>
  </HeadingPairs>
  <TitlesOfParts>
    <vt:vector baseType="lpstr" size="30">
      <vt:lpstr>Arial</vt:lpstr>
      <vt:lpstr>Calibri</vt:lpstr>
      <vt:lpstr>黑体</vt:lpstr>
      <vt:lpstr>微软雅黑</vt:lpstr>
      <vt:lpstr>Wingdings</vt:lpstr>
      <vt:lpstr>Agency FB</vt:lpstr>
      <vt:lpstr>Adobe 宋体 Std L</vt:lpstr>
      <vt:lpstr>Franklin Gothic Book</vt:lpstr>
      <vt:lpstr>宋体</vt:lpstr>
      <vt:lpstr>仿宋_GB2312</vt:lpstr>
      <vt:lpstr>幼圆</vt:lpstr>
      <vt:lpstr>Office Theme</vt:lpstr>
      <vt:lpstr>PowerPoint Presentation</vt:lpstr>
      <vt:lpstr>PowerPoint Presentation</vt:lpstr>
      <vt:lpstr> 系统性能监控概述</vt:lpstr>
      <vt:lpstr> 系统性能监控概述</vt:lpstr>
      <vt:lpstr> 系统性能监控概述</vt:lpstr>
      <vt:lpstr> 性能监控工具与技术</vt:lpstr>
      <vt:lpstr> 性能监控工具与技术</vt:lpstr>
      <vt:lpstr> 性能监控工具与技术</vt:lpstr>
      <vt:lpstr> 性能监控工具与技术</vt:lpstr>
      <vt:lpstr> 系统性能指标详解</vt:lpstr>
      <vt:lpstr> 系统性能指标详解</vt:lpstr>
      <vt:lpstr> 系统性能指标详解</vt:lpstr>
      <vt:lpstr> 系统性能指标详解</vt:lpstr>
      <vt:lpstr> 性能数据分析方法</vt:lpstr>
      <vt:lpstr> 性能数据分析方法</vt:lpstr>
      <vt:lpstr> 性能数据分析方法</vt:lpstr>
      <vt:lpstr> 性能数据分析方法</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2024-09-05T01:21:29.230</cp:lastPrinted>
  <dcterms:created xsi:type="dcterms:W3CDTF">2024-09-04T17:21:29Z</dcterms:created>
  <dcterms:modified xsi:type="dcterms:W3CDTF">2024-09-04T17:21:31Z</dcterms:modified>
</cp:coreProperties>
</file>