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98E958-DBC6-4520-8092-6EC348D57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27534-0A54-40B4-9DB8-EDDE3D726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B36679-0967-45BC-BD77-9F5069BE7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F2D1C8-3FD5-47CE-8038-9B670B5952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7E0245-E1B2-4DA9-B4D8-A00599B39E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7A30CD-4D6F-4364-8ECF-B1218C3DA7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2C668F-7FA0-4177-B2BC-1409D30B2D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17AED7-F48A-4661-8198-78D69088D5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58903B-3175-4AA2-8428-82D43A4BB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0763E-5BD5-4D90-B19F-AFDC21899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049F4-6A34-4601-9F06-2D08F1C24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44012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文献循证护理汇报</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文献综述方法</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循证护理实践</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循证护理研究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文献循证护理汇报旨在系统地总结和评价当前关于某一护理问题的最佳证据，为临床实践提供科学依据。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随着医学研究的深入，大量关于护理实践的研究成果涌现。为了确保患者获得最佳的护理效果，医护人员需要不断更新知识，了解最新的护理实践证据。文献循证护理汇报为此提供了一个有效的途径。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12" r="271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49" r="2444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文献循证护理是指通过系统地检索、评价和分析相关文献，结合临床实践经验，为护理实践提供最佳证据的过程。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通过文献循证，医护人员可以了解最新的护理实践证据，从而优化护理方案，提高护理质量。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1. 提高护理质量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文献循证过程需要对相关文献进行全面检索和分析，有助于发现护理科研中的不足和空白，为未来的研究提供方向。</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 促进护理科研发展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通过文献循证，护士可以不断更新知识，提高专业素养，更好地为患者服务。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3. 提升护士专业素养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文献循证护理的定义和重要性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文献综述方法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文献检索方法</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制定检索策略</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根据关键词和主题，制定合适的检索策略，确保准确性和全面性。</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确定检索范围</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根据研究主题，确定检索的数据库、期刊和关键词，确保全面覆盖相关文献。</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选择合适的检索工具</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利用专业的医学文献数据库（如PubMed、Cochrane Library等）进行检索。</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36" r="296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根据研究目的和范围，制定筛选文献的标准，如研究类型、样本量、干预措施等。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筛选标准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采用合适的评价工具或标准，对筛选出的文献进行质量评价，确保研究的可靠性和有效性。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文献评价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文献筛选和评价方法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突出重点和亮点</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整理和组织文献</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撰写综述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文献综述的撰写</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在综述中突出重点和亮点，对研究结果进行综合分析和评价，提出研究问题和展望。</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对筛选和评价后的文献进行整理和分类，按照一定逻辑组织文献。</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根据研究目的和研究问题，撰写文献综述，包括研究背景、目的、方法、结果和结论等部分。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循证护理实践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https://d.book118.com/946044012043010045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2024-09-13T23:12:33.860</cp:lastPrinted>
  <dcterms:created xsi:type="dcterms:W3CDTF">2024-09-13T15:12:33Z</dcterms:created>
  <dcterms:modified xsi:type="dcterms:W3CDTF">2024-09-13T15:12:35Z</dcterms:modified>
</cp:coreProperties>
</file>