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7ED22-427C-4BA2-A93C-02527B26A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F2216-128A-43FE-9E66-F7C38A1A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88FF6-438B-4961-B884-F52C70E48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FEA72-41A2-4821-91C9-C145CCB7C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F29AE-E0DE-41D2-84A3-5C52CF4D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257CA-182A-4BED-846C-741FA737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AF659-3F87-44AC-9391-082646B78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D6B56-413A-4DF9-A558-2BFBD31C3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0BE20-18E6-4197-A5B0-5422B27AA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BBC4D-3A1B-48F8-9C0C-6539459BF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431B9-525A-4533-BF51-FE728EA7E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5014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机纤维及其应用\n## 1.无机纤维的基本概念及分类\n### 1.1无机纤维的定义与组成\n### 1.2无机纤维的分类方法\n### 1.3无机纤维的发展历程\n## 2.无机纤维的制备工艺\n### 2.1常见无机纤维的制备方法\n### 2.2无机纤维的纺丝工艺\n### 2.3无机纤维的后处理工艺\n## 3.无机纤维的性能特点\n### 3.1无机纤维的力学性能\n### 3.2无机纤维的热性能\n### 3.3无机纤维的耐环境性能\n## 4.无机纤维在复合材料中的应用\n### 4.1无机纤维增强复合材料的原理\n### 4.2无机纤维在塑料复合材料中的应用\n### 4.3无机纤维在橡胶复合材料中的应用\n## 5.无机纤维在其他领域的应用\n### 5.1无机纤维在建筑领域的应用\n### 5.2无机纤维在航空航天领域的应用\n### 5.3无机纤维在环保领域的应用\n## 6.无机纤维的发展趋势与展望\n### 6.1无机纤维的性能优化与研究方向\n### 6.2无机纤维在新兴领域的应用前景\n### 6.3无机纤维产业的发展趋势与政策环境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无机纤维及其应用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无机纤维的基本概念及分类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无机纤维是指以无机元素为主要成分的纤维材料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常见的无机元素包括：硅、铝、钙、镁、硼等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无机纤维的组成结构通常为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原子或离子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排列的链状或网状结构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无机纤维具有良好的热稳定性、耐化学腐蚀性和电绝缘性等性能特点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这些性能使得无机纤维在许多领域具有广泛的应用前景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无机纤维的种类繁多，包括天然无机纤维和合成无机纤维两大类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天然无机纤维如石棉、玻璃纤维等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合成无机纤维如陶瓷纤维、金属纤维等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无机纤维的定义与组成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根据无机纤维的化学成分进行分类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如硅酸盐纤维、氧化物纤维、碳化物纤维等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这种分类方法有助于了解无机纤维的化学性质和性能特点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根据无机纤维的结构形态进行分类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如纤维状、颗粒状、管状等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这种分类方法有助于了解无机纤维的物理形态和性能特点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根据无机纤维的应用领域进行分类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如建筑、航空航天、环保等领域的无机纤维材料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这种分类方法有助于了解无机纤维的实际应用需求和性能要求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无机纤维的分类方法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无机纤维的发展可以追溯到古代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古埃及、古希腊等文明中就有使用天然无机纤维的记录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然而，当时的无机纤维材料种类有限，性能也较为原始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随着科学技术的发展，人造无机纤维开始出现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19世纪中期，英国开始生产玻璃纤维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20世纪初，美国开始生产陶瓷纤维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人造无机纤维的出现为无机纤维的广泛应用奠定了基础</a:t>
                </a:r>
                <a:endParaRPr/>
              </a:p>
            </p:txBody>
          </p:sp>
          <p:pic>
            <p:nvPicPr>
              <p:cNvPr id="2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近年来，高性能无机纤维的研究和应用不断取得突破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如碳纳米管、石墨烯等新型无机纤维材料的出现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这些高性能无机纤维为各领域的应用提供了更多可能性</a:t>
                </a:r>
                <a:endParaRPr/>
              </a:p>
            </p:txBody>
          </p:sp>
          <p:pic>
            <p:nvPicPr>
              <p:cNvPr id="2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无机纤维的发展历程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无机纤维的制备工艺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玻璃纤维的制备方法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熔融法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：将玻璃原料在高温下熔化，然后通过纺丝工艺制成纤维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溶液法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：将玻璃原料溶解在溶剂中，通过纺丝工艺制成纤维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陶瓷纤维的制备方法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熔融法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：将陶瓷原料在高温下熔化，然后通过纺丝工艺制成纤维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凝胶法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：将陶瓷原料溶解在水中，形成凝胶体，然后通过纺丝工艺制成纤维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金属纤维的制备方法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熔融法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：将金属原料在高温下熔化，然后通过纺丝工艺制成纤维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：将金属原料溶解在电解液中，通过电场作用制成纤维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常见无机纤维的制备方法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无机纤维的纺丝工艺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熔融纺丝工艺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将无机原料在高温下熔化，然后通过纺丝孔挤出，形成纤维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这种工艺适用于玻璃纤维、陶瓷纤维等无机纤维的制备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溶液纺丝工艺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将无机原料溶解在溶剂中，形成溶液，然后通过纺丝孔挤出，形成纤维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这种工艺适用于陶瓷纤维、金属纤维等无机纤维的制备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电纺丝工艺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利用电场作用，将无机原料溶液或熔体拉伸成纤维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这种工艺适用于纳米级无机纤维的制备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热处理工艺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通过高温烧结、热处理等方法，提高无机纤维的力学性能、热稳定性和耐化学腐蚀性等性能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热处理工艺适用于玻璃纤维、陶瓷纤维等无机纤维的制备</a:t>
                </a:r>
                <a:endParaRPr/>
              </a:p>
            </p:txBody>
          </p:sp>
          <p:sp>
            <p:nvSpPr>
              <p:cNvPr id="30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表面处理工艺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通过表面改性剂处理、涂层等方法，改善无机纤维的表面性能，提高与复合材料的界面结合力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表面处理工艺适用于玻璃纤维、陶瓷纤维等无机纤维的制备</a:t>
                </a:r>
                <a:endParaRPr/>
              </a:p>
            </p:txBody>
          </p:sp>
          <p:sp>
            <p:nvSpPr>
              <p:cNvPr id="30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切割工艺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将无机纤维切割成所需长度和形状，以满足不同应用领域的需求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切割工艺适用于玻璃纤维、陶瓷纤维等无机纤维的制备</a:t>
                </a:r>
                <a:endParaRPr/>
              </a:p>
            </p:txBody>
          </p:sp>
          <p:sp>
            <p:nvSpPr>
              <p:cNvPr id="31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无机纤维的后处理工艺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无机纤维的性能特点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无机纤维具有较高的拉伸强度和拉伸模量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这使得无机纤维在复合材料中具有良好的增强作用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无机纤维的力学性能与纤维的组成、结构和制备工艺等因素有关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无机纤维具有良好的弯曲性能和压缩性能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这使得无机纤维在复合材料中具有良好的抗弯和抗压作用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无机纤维的弯曲性能和压缩性能与纤维的组成、结构和制备工艺等因素有关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无机纤维的力学性能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无机纤维具有较高的热稳定性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这使得无机纤维在高温环境下仍能保持较好的性能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无机纤维的热稳定性与纤维的组成、结构和制备工艺等因素有关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无机纤维具有良好的热导性和隔热性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这使得无机纤维在复合材料中具有良好的散热和隔热作用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无机纤维的热导性和隔热性与纤维的组成、结构和制备工艺等因素有关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无机纤维的热性能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无机纤维的耐环境性能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无机纤维具有良好的耐化学腐蚀性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这使得无机纤维在恶劣环境下仍能保持较好的性能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无机纤维的耐化学腐蚀性与纤维的组成、结构和制备工艺等因素有关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无机纤维具有良好的抗氧化性能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这使得无机纤维在高温、氧化环境下仍能保持较好的性能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无机纤维的抗氧化性能与纤维的组成、结构和制备工艺等因素有关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https://d.book118.com/946050142004010054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无机纤维及其应用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2024-09-20T23:22:13.721</cp:lastPrinted>
  <dcterms:created xsi:type="dcterms:W3CDTF">2024-09-20T15:22:13Z</dcterms:created>
  <dcterms:modified xsi:type="dcterms:W3CDTF">2024-09-20T15:22:15Z</dcterms:modified>
</cp:coreProperties>
</file>