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0BF949-EE1C-48B3-A3A6-ACF7CFB2F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8825D-00BD-47FC-81F1-8B7F8CD47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9D1DB-A4BD-478F-B4CE-247D2FC76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8A4577-DCF9-4723-8913-23EB7FA5A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B5F9EA-9463-4083-930E-FD210918E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B6946C-519A-480C-B60D-B733E650B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7C1DA6-41F7-40A4-BEFB-56C2356DC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C30713-13A1-40AE-B07E-D8DCF256E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1C814A-1B99-4D92-B341-F97B3E443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11B0C-E44F-4D26-BDE5-FDC42D7FE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380C6-E172-4A6B-B4F3-C5976F3F1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05024201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室内设计行业销售技巧实用手册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行业概述与市场趋势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销售技巧与策略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产品展示与呈现技巧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价格谈判与合作模式探讨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售后服务与客户满意度提升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个人能力提升与团队建设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行业概述与市场趋势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近年来，随着人们生活水平和审美水平的提高，室内设计行业规模持续扩大，增长率保持较高水平。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1934" r="3193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室内设计行业产业链包括设计、施工、材料供应等多个环节，其中设计环节处于核心地位。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0811" r="30811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0811" r="3081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随着科技的发展和消费者需求的变化，室内设计行业将更加注重个性化、智能化和环保等方面的发展。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室内设计行业现状及前景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906" b="490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消费者需求与偏好分析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消费者群体特征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室内设计的消费者群体主要包括家庭、企业和政府机构等，不同消费者群体对室内设计的需求和偏好有所不同。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消费者对室内设计的需求主要体现在空间规划、装修风格、材料选择等方面，同时注重设计的功能性和美观性。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消费者偏好趋势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随着消费者对环保、健康等方面的关注度提高，对室内设计材料的选择将更加注重环保和健康因素。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主要竞争对手分析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主要竞争对手在市场份额、品牌知名度、设计实力等方面具有优势，对市场份额的争夺将更加激烈。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市场挑战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市场挑战主要来自于政策法规的变化、技术更新换代、消费者需求变化等方面，需要企业不断适应市场变化并创新发展。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室内设计市场竞争激烈，市场参与者众多，包括独立设计师、设计公司、装修公司等。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市场竞争格局及挑战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随着消费者对个性化需求的提高，室内设计将更加注重个性化定制服务，满足不同消费者的个性化需求。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随着科技的发展和应用，室内设计将更加注重智能化设计，提高设计的便捷性和舒适度。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随着消费者对环保和健康问题的关注度提高，室内设计将更加注重环保材料的选择和健康设计理念的运用。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环保健康趋势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https://d.book118.com/946050242010010103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2024-09-28T03:21:37.585</cp:lastPrinted>
  <dcterms:created xsi:type="dcterms:W3CDTF">2024-09-27T19:21:37Z</dcterms:created>
  <dcterms:modified xsi:type="dcterms:W3CDTF">2024-09-27T19:21:39Z</dcterms:modified>
</cp:coreProperties>
</file>