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CD1A1-568E-4934-8CBF-6C4B8C5AD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46F55-D190-4880-8720-1C49E4695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F12F8-2B7B-48BE-B473-78531B5A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95BD7-9654-490C-AACA-37F17955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18AE2-B8B0-4ED1-A3FD-DF15094F6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73709-E033-4117-AC1B-53012BD16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74EF7-3450-41DA-821B-5BC237F2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34A0B-49EF-44EA-9459-B0D6EE22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B662C-ED98-4B1E-888D-DE9E2B86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B36F9-0F42-4C30-86B5-495D12EE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30594-F307-4DEC-A438-046F446F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1241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酒店工程部年终总结范本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团队建设与人员培养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设备设施管理与维护保养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能源管理与节能减排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负责酒店内所有设施设备的日常检查、维护和保养工作，确保设备的正常运行和使用安全。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设施设备的维护与管理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制定并执行酒店的能源管理计划，通过技术改造和节能措施降低能源消耗，提高能源利用效率。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能源管理与节能降耗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参与酒店新建、改建、扩建等工程项目的规划、设计和实施工作，确保项目的顺利进行和按时完成。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工程项目的规划与实施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负责酒店内突发事件的应急处理工作，及时响应并解决各种设备故障和安全问题，确保酒店的安全运营。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应急处理与安全保障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完成情况与成果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设施设备管理方面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全年共完成设备维护保养计划100%，设备故障率较去年下降20%，有效提高了设备的稳定性和使用寿命。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能源管理与节能降耗方面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通过实施节能措施和技术改造，全年实现能源消耗降低15%，为酒店节约了大量能源成本。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工程项目规划与实施方面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成功完成了酒店大堂翻新、会议室扩建等5个重点工程项目，提升了酒店的硬件设施和服务水平。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应急处理与安全保障方面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全年共处理突发事件20余起，及时响应并解决各种设备故障和安全问题，确保了酒店的安全运营无事故。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24" b="4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人员技能水平不足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部分员工在专业技能方面存在欠缺，导致在设备维护和应急处理时无法快速有效地解决问题。需要加强员工的技能培训和考核。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设备老化问题严重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酒店部分设备已经使用多年，存在老化和性能下降的问题，给维护工作带来了一定的困难。需要加大设备更新和改造的投入力度。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能源管理意识不强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部分员工在日常工作中对能源节约的重要性认识不足，存在浪费现象。需要加强能源管理宣传和培训工作，提高员工的节能意识。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团队建设与人员培养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目前工程部共有员工XX人，包括经理、主管、工程师、技术员等不同层级和岗位。员工年龄、学历、工作经验等方面呈现多样化特点。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人员结构现状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针对现有人员结构，建议加强岗位培训和技能提升，提高员工的专业素质和工作效率。同时，可以引进具有相关经验和专业技能的优秀人才，促进团队整体实力的提升。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人员结构现状及优化建议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通过组织定期的团队建设活动，如户外拓展、聚餐、文艺比赛等，增强员工之间的沟通和交流，提高团队的凝聚力和向心力。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关注员工的工作和生活，及时解决员工遇到的问题和困难，营造温馨和谐的团队氛围。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建立合理的激励机制，根据员工的工作表现和贡献给予相应的奖励和晋升机会，激发员工的积极性和创造力。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制定详细的培养计划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根据员工的个人特点和职业发展需求，制定个性化的培养计划，明确培养目标和时间节点。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多元化的培养方式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通过内部培训、外部学习、岗位轮换等多种方式，为员工提供全面的培养和支持，促进员工的全面发展。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培养效果的跟踪和评估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定期对培养计划进行跟踪和评估，及时调整培养方案和措施，确保培养效果的实现。同时，鼓励员工进行自我总结和反思，促进员工的自我提升和进步。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下一步人员培养计划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设备设施管理与维护保养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局部设备老化问题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部分设备由于使用年限较长，存在老化现象，需要关注并及时进行维护保养。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节能环保工作有待提高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在设备运行过程中，节能环保方面仍有提升空间，需加强相关管理工作。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设备设施整体运行平稳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在过去的一年中，酒店各项设备设施运行状况良好，未出现重大故障或停机事件，保障了酒店正常运营。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设备设施运行状况评估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工程部制定了详细的设备维修保养计划，包括定期巡检、预防性维护、紧急维修等内容。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计划执行情况良好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维修记录完善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工程部按照维修保养计划，认真执行了各项工作，确保了设备的稳定运行和酒店的正常运营。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工程部对设备维修情况进行了详细记录，为今后的设备管理和维护保养提供了有力支持。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维修保养计划及执行情况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选型与采购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工程部将根据设备更新改造需求，进行设备选型与采购工作，确保选购的设备符合酒店运营需求和质量标准。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更新改造目标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明年计划对部分老化严重的设备进行更新改造，提高设备运行效率和安全性。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施工与验收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工程部将组织专业施工队伍进行设备更新改造工作，并严格按照施工规范和质量标准进行验收，确保改造质量。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167" r="11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明年设备更新改造计划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能源管理与节能减排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https://d.book118.com/946051241041010034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2024-09-03T07:20:00.740</cp:lastPrinted>
  <dcterms:created xsi:type="dcterms:W3CDTF">2024-09-02T23:20:00Z</dcterms:created>
  <dcterms:modified xsi:type="dcterms:W3CDTF">2024-09-02T23:20:02Z</dcterms:modified>
</cp:coreProperties>
</file>