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4A05A-ED3A-4802-B192-2DBA5976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7124B-DE0C-4F72-9929-09D0A76E6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416DE-C5A4-4614-96D3-C929BABB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2F2FE-3650-4670-A2D1-45F44BBD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B7944-E76A-4B45-BEE1-03D88BFE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69365-E4D4-4094-8854-32772AE9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ED6B5-8739-44BA-9388-50CD284C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C44C9-363C-4605-B49C-FF643775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734B2-B526-44F2-9473-95E15020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85160-C854-43C1-9166-8A3F5B02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285C-DE4B-4C4D-B61A-77C69FE23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2011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关于国内科学探究能力评价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科学探究能力评价的理论基础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国内科学探究能力评价的现状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国内科学探究能力评价的问题与挑战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提高国内科学探究能力评价的策略与建议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推动科学探究能力的发展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评价国内科学探究能力，可以了解当前科学教育的发展水平，发现存在的问题和不足，为改进科学教育提供有力支持。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随着科技的快速发展，科学探究能力已经成为21世纪人才必备的核心素养之一。评价国内科学探究能力，有助于推动人才培养模式的改革和创新。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通过评价国内科学探究能力，可以了解学生的学习需求和兴趣点，为科学教育的改革提供方向和建议，推动科学教育更加符合时代发展的需要。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促进科学教育的改革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评价国内科学探究能力，可以引导学生积极参与科学探究活动，提高学生的科学素养和创新能力，培养具有探究精神和创新能力的人才。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提高学生的科学素养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评价国内科学探究能力，可以促进科技创新成果的涌现和转化应用，推动社会进步和发展，为国家富强和民族复兴做出贡献。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推动科技创新和社会进步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科学探究能力评价的理论基础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科学探究能力是科学教育的重要目标之一，也是学生科学素养的重要组成部分。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科学探究能力是指学生在科学领域中，通过观察、实验、推理、交流等活动，发现问题、提出问题、解决问题的能力。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科学探究能力是一种综合性的能力，包括科学思维、科学方法、科学精神等多个方面。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科学探究能力的定义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科学探究能力的构成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学生能够通过观察自然现象或实验现象，发现问题、提出问题。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学生能够设计并进行实验，收集数据、分析数据，得出结论。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学生能够通过逻辑推理、归纳分类等方法，理解科学概念和原理。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学生能够与他人合作、交流，分享自己的发现和观点。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评价内容应符合科学原理和规律，评价方法应具有科学性和可靠性。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评价内容应涵盖科学探究能力的各个方面，包括观察、实验、推理、交流等。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评价应关注学生的进步和发展，鼓励学生不断提高自己的科学探究能力。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评价应注重学生的实践能力和创新精神，鼓励学生将所学知识应用于实际问题中。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科学探究能力评价的原则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国内科学探究能力评价的现状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评价的主体和客体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评价主体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主要包括教育部门、学校、科研机构等。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评价客体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涉及学生、教师、科研人员等参与科学探究活动的个体或团队。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通过考试、测验等方式对个体的科学探究能力进行量化评估。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质性评价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通过观察、记录、分析科学探究过程，对个体的探究能力进行描述和判断。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档案袋评价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建立学生科学探究档案袋，收集学生作品、反思记录等，以全面评估其探究能力。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将评价结果以分数、等级、描述性语言等形式呈现，以便更直观地了解个体的探究能力水平。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评价结果可用于指导学生的学习和教师的教学，为科研人员的职业发展提供参考，同时也可作为教育政策制定的依据。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及时向评价客体反馈评价结果，帮助其了解自身在科学探究能力方面的优势和不足，以便更好地进行自我提升和改进。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评价的结果和应用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https://d.book118.com/946052011013010044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2024-09-12T06:20:56.793</cp:lastPrinted>
  <dcterms:created xsi:type="dcterms:W3CDTF">2024-09-11T22:20:56Z</dcterms:created>
  <dcterms:modified xsi:type="dcterms:W3CDTF">2024-09-11T22:20:58Z</dcterms:modified>
</cp:coreProperties>
</file>