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9E928-4A80-4086-A77A-A20D97D14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CC0CE-949A-4604-BCD4-721E8E58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1F13A-C029-44E7-B41C-8550B4058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CA9B7-385F-40FC-B431-D4FE8AC1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304C5-94AB-4BF1-85F4-BCA7B0EB8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8CD8B8-1D60-48E4-97AF-9922F3348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CAF59-CEF4-4452-9671-97CFC23AE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E71A8-B44C-4E11-BF4D-F48EF4E3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EA065-E17E-4DF4-8CC5-E1A7A829A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D8670-C72F-4B01-9F22-A210340C0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140B8-22D8-4E55-905D-DF2DDB00A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5415405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《存储器管理》课件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主存储器管理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辅助存储器管理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虚拟存储器管理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存储器管理的发展趋势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26" b="10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存储器管理的定义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存储器管理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指操作系统中负责管理计算机系统中存储器资源的子系统。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存储器管理的主要任务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对物理内存和虚拟内存进行管理，包括内存分配、内存回收、内存共享、内存保护等。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存储器管理的目标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提高内存利用率，减少内存碎片，保证程序的正确运行，提供方便的内存管理手段。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根据程序的需求，为其分配适当的内存空间。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内存分配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当程序不再需要内存时，将其占用的内存空间回收，以便其他程序使用。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内存回收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允许多个程序共享同一块内存空间，以减少内存消耗。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内存共享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对每个程序的内存空间进行隔离，防止一个程序随意修改其他程序的内存数据，保证系统的稳定性和安全性。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内存保护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存储器管理的功能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主存储器管理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主存储器的分类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随机存取存储器（RAM）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可随时读/写任意地址的数据，存取时间基本固定，断电后数据丢失。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高速缓存存储器（Cache）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用于存放CPU经常访问的数据，存取速度非常快。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只读存储器（ROM）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只能读出数据，不能写入数据，断电后数据不丢失。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寄存器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CPU内部的高速存储单元，用于存放中间计算结果和指令。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字节编址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每个存储单元的大小为1字节。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字编址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每个存储单元的大小为若干字节（通常是1、2、4或8字节）。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段式存储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将程序划分为若干个逻辑段，每个段的大小固定。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页式存储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将主存划分为若干个固定大小的页框，程序按页大小划分为若干个页面。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主存储器的组织结构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827" r="2082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在编译时确定每个程序所占用的内存空间大小，运行时不能改变。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静态分配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在程序运行时根据需要动态地分配和回收内存空间。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将程序从当前位置移动到主存的其他位置，以减少碎片和增加连续可用空间。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内存紧缩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通过将程序分割成更小的部分来增加可用内存空间。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内存扩充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主存储器的分配与回收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辅助存储器管理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辅助存储器的分类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硬盘驱动器（HDD）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利用机械运动读写数据，存储容量大，但读写速度相对较慢。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固态硬盘（SSD）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无机械运动，通过闪存芯片存储数据，读写速度快，但价格较高。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光盘驱动器（CD/DVD）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利用激光读写数据，存储容量较小，但价格低廉且不易损坏。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磁带驱动器（Tape Drive）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利用磁带存储数据，容量大、价格低廉，但读写速度较慢。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https://d.book118.com/946054154051010051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2024-09-16T23:49:06.260</cp:lastPrinted>
  <dcterms:created xsi:type="dcterms:W3CDTF">2024-09-16T15:49:06Z</dcterms:created>
  <dcterms:modified xsi:type="dcterms:W3CDTF">2024-09-16T15:49:08Z</dcterms:modified>
</cp:coreProperties>
</file>